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wmf" ContentType="image/x-wmf"/>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2.xml" ContentType="application/vnd.openxmlformats-officedocument.presentationml.notesSlide+xml"/>
  <Override PartName="/ppt/notesSlides/notesSlide3.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16"/>
  </p:notesMasterIdLst>
  <p:sldIdLst>
    <p:sldId id="2147472249" r:id="rId5"/>
    <p:sldId id="2147472259" r:id="rId6"/>
    <p:sldId id="2147472250" r:id="rId7"/>
    <p:sldId id="2147472252" r:id="rId8"/>
    <p:sldId id="2147472253" r:id="rId9"/>
    <p:sldId id="2147472254" r:id="rId10"/>
    <p:sldId id="259" r:id="rId11"/>
    <p:sldId id="2147472256" r:id="rId12"/>
    <p:sldId id="260" r:id="rId13"/>
    <p:sldId id="2147472257" r:id="rId14"/>
    <p:sldId id="2147472014" r:id="rId15"/>
  </p:sldIdLst>
  <p:sldSz cx="12192000" cy="6858000"/>
  <p:notesSz cx="6858000" cy="9144000"/>
  <p:defaultText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FDC48B04-5C2B-65E5-6B2B-C0354754F25B}" name="Carolina Vitabäck" initials="CV" userId="S::carolina.vitaback@knowit.se::66db59db-7194-4044-9c74-2b70982a681f" providerId="AD"/>
  <p188:author id="{BED2C9B5-4668-0846-4A50-1E498F957BE4}" name="Fredrik Eriksson" initials="FE" userId="S::fredrik.eriksson@knowit.se::5b52e77f-e523-416e-87dc-e1e902125753" providerId="AD"/>
</p188: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A09C9824-4801-0C4C-A6D9-083A53174F46}" v="9" dt="2025-05-16T11:38:50.227"/>
  </p1510:revLst>
</p1510:revInfo>
</file>

<file path=ppt/tableStyles.xml><?xml version="1.0" encoding="utf-8"?>
<a:tblStyleLst xmlns:a="http://schemas.openxmlformats.org/drawingml/2006/main" def="{5C22544A-7EE6-4342-B048-85BDC9FD1C3A}">
  <a:tblStyle styleId="{5C22544A-7EE6-4342-B048-85BDC9FD1C3A}" styleName="Mellanmörkt format 2 - Dekorfärg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1715"/>
    <p:restoredTop sz="95674"/>
  </p:normalViewPr>
  <p:slideViewPr>
    <p:cSldViewPr snapToGrid="0">
      <p:cViewPr varScale="1">
        <p:scale>
          <a:sx n="103" d="100"/>
          <a:sy n="103" d="100"/>
        </p:scale>
        <p:origin x="1120" y="48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viewProps" Target="viewProps.xml"/><Relationship Id="rId3" Type="http://schemas.openxmlformats.org/officeDocument/2006/relationships/customXml" Target="../customXml/item3.xml"/><Relationship Id="rId21" Type="http://schemas.microsoft.com/office/2016/11/relationships/changesInfo" Target="changesInfos/changesInfo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notesMaster" Target="notesMasters/notesMaster1.xml"/><Relationship Id="rId20"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slide" Target="slides/slide11.xml"/><Relationship Id="rId23" Type="http://schemas.microsoft.com/office/2018/10/relationships/authors" Target="authors.xml"/><Relationship Id="rId10" Type="http://schemas.openxmlformats.org/officeDocument/2006/relationships/slide" Target="slides/slide6.xml"/><Relationship Id="rId19"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microsoft.com/office/2015/10/relationships/revisionInfo" Target="revisionInfo.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Carolina Vitabäck" userId="66db59db-7194-4044-9c74-2b70982a681f" providerId="ADAL" clId="{A09C9824-4801-0C4C-A6D9-083A53174F46}"/>
    <pc:docChg chg="custSel addSld delSld modSld">
      <pc:chgData name="Carolina Vitabäck" userId="66db59db-7194-4044-9c74-2b70982a681f" providerId="ADAL" clId="{A09C9824-4801-0C4C-A6D9-083A53174F46}" dt="2025-05-16T11:44:54.745" v="256" actId="1035"/>
      <pc:docMkLst>
        <pc:docMk/>
      </pc:docMkLst>
      <pc:sldChg chg="modSp mod">
        <pc:chgData name="Carolina Vitabäck" userId="66db59db-7194-4044-9c74-2b70982a681f" providerId="ADAL" clId="{A09C9824-4801-0C4C-A6D9-083A53174F46}" dt="2025-05-16T11:44:54.745" v="256" actId="1035"/>
        <pc:sldMkLst>
          <pc:docMk/>
          <pc:sldMk cId="387894815" sldId="2147472254"/>
        </pc:sldMkLst>
        <pc:spChg chg="mod">
          <ac:chgData name="Carolina Vitabäck" userId="66db59db-7194-4044-9c74-2b70982a681f" providerId="ADAL" clId="{A09C9824-4801-0C4C-A6D9-083A53174F46}" dt="2025-05-16T11:44:49.940" v="248" actId="1035"/>
          <ac:spMkLst>
            <pc:docMk/>
            <pc:sldMk cId="387894815" sldId="2147472254"/>
            <ac:spMk id="2" creationId="{8E90B46A-ADD8-F7D5-7E20-B7FC538E355C}"/>
          </ac:spMkLst>
        </pc:spChg>
        <pc:graphicFrameChg chg="mod modGraphic">
          <ac:chgData name="Carolina Vitabäck" userId="66db59db-7194-4044-9c74-2b70982a681f" providerId="ADAL" clId="{A09C9824-4801-0C4C-A6D9-083A53174F46}" dt="2025-05-16T11:44:54.745" v="256" actId="1035"/>
          <ac:graphicFrameMkLst>
            <pc:docMk/>
            <pc:sldMk cId="387894815" sldId="2147472254"/>
            <ac:graphicFrameMk id="4" creationId="{F786D91D-0A1F-22C9-E524-F277A10616E2}"/>
          </ac:graphicFrameMkLst>
        </pc:graphicFrameChg>
      </pc:sldChg>
      <pc:sldChg chg="del">
        <pc:chgData name="Carolina Vitabäck" userId="66db59db-7194-4044-9c74-2b70982a681f" providerId="ADAL" clId="{A09C9824-4801-0C4C-A6D9-083A53174F46}" dt="2025-05-16T11:42:59.794" v="14" actId="2696"/>
        <pc:sldMkLst>
          <pc:docMk/>
          <pc:sldMk cId="1828663540" sldId="2147472258"/>
        </pc:sldMkLst>
      </pc:sldChg>
      <pc:sldChg chg="addSp delSp modSp new mod modClrScheme chgLayout">
        <pc:chgData name="Carolina Vitabäck" userId="66db59db-7194-4044-9c74-2b70982a681f" providerId="ADAL" clId="{A09C9824-4801-0C4C-A6D9-083A53174F46}" dt="2025-05-16T11:39:03.743" v="13" actId="20577"/>
        <pc:sldMkLst>
          <pc:docMk/>
          <pc:sldMk cId="1483429629" sldId="2147472259"/>
        </pc:sldMkLst>
        <pc:spChg chg="del">
          <ac:chgData name="Carolina Vitabäck" userId="66db59db-7194-4044-9c74-2b70982a681f" providerId="ADAL" clId="{A09C9824-4801-0C4C-A6D9-083A53174F46}" dt="2025-05-16T11:38:59.064" v="4" actId="26606"/>
          <ac:spMkLst>
            <pc:docMk/>
            <pc:sldMk cId="1483429629" sldId="2147472259"/>
            <ac:spMk id="2" creationId="{BEFD422B-9414-9D5E-82B2-4EED4192D21B}"/>
          </ac:spMkLst>
        </pc:spChg>
        <pc:spChg chg="del">
          <ac:chgData name="Carolina Vitabäck" userId="66db59db-7194-4044-9c74-2b70982a681f" providerId="ADAL" clId="{A09C9824-4801-0C4C-A6D9-083A53174F46}" dt="2025-05-16T11:38:50.223" v="1" actId="931"/>
          <ac:spMkLst>
            <pc:docMk/>
            <pc:sldMk cId="1483429629" sldId="2147472259"/>
            <ac:spMk id="3" creationId="{679CD2A3-0018-058E-D210-5DC6F4831BAB}"/>
          </ac:spMkLst>
        </pc:spChg>
        <pc:spChg chg="add mod">
          <ac:chgData name="Carolina Vitabäck" userId="66db59db-7194-4044-9c74-2b70982a681f" providerId="ADAL" clId="{A09C9824-4801-0C4C-A6D9-083A53174F46}" dt="2025-05-16T11:39:03.743" v="13" actId="20577"/>
          <ac:spMkLst>
            <pc:docMk/>
            <pc:sldMk cId="1483429629" sldId="2147472259"/>
            <ac:spMk id="10" creationId="{47552D8E-91C2-995B-0745-255D37F2206A}"/>
          </ac:spMkLst>
        </pc:spChg>
        <pc:picChg chg="add mod">
          <ac:chgData name="Carolina Vitabäck" userId="66db59db-7194-4044-9c74-2b70982a681f" providerId="ADAL" clId="{A09C9824-4801-0C4C-A6D9-083A53174F46}" dt="2025-05-16T11:38:59.064" v="4" actId="26606"/>
          <ac:picMkLst>
            <pc:docMk/>
            <pc:sldMk cId="1483429629" sldId="2147472259"/>
            <ac:picMk id="5" creationId="{6D4BBA08-0845-41E8-1C35-046B97AF3FAD}"/>
          </ac:picMkLst>
        </pc:picChg>
      </pc:sldChg>
    </pc:docChg>
  </pc:docChgLst>
</pc:chgInfo>
</file>

<file path=ppt/diagrams/_rels/data3.xml.rels><?xml version="1.0" encoding="UTF-8" standalone="yes"?>
<Relationships xmlns="http://schemas.openxmlformats.org/package/2006/relationships"><Relationship Id="rId8" Type="http://schemas.openxmlformats.org/officeDocument/2006/relationships/image" Target="../media/image25.svg"/><Relationship Id="rId3" Type="http://schemas.openxmlformats.org/officeDocument/2006/relationships/image" Target="../media/image20.png"/><Relationship Id="rId7" Type="http://schemas.openxmlformats.org/officeDocument/2006/relationships/image" Target="../media/image24.png"/><Relationship Id="rId2" Type="http://schemas.openxmlformats.org/officeDocument/2006/relationships/image" Target="../media/image19.svg"/><Relationship Id="rId1" Type="http://schemas.openxmlformats.org/officeDocument/2006/relationships/image" Target="../media/image18.png"/><Relationship Id="rId6" Type="http://schemas.openxmlformats.org/officeDocument/2006/relationships/image" Target="../media/image23.svg"/><Relationship Id="rId5" Type="http://schemas.openxmlformats.org/officeDocument/2006/relationships/image" Target="../media/image22.png"/><Relationship Id="rId4" Type="http://schemas.openxmlformats.org/officeDocument/2006/relationships/image" Target="../media/image21.svg"/></Relationships>
</file>

<file path=ppt/diagrams/_rels/drawing3.xml.rels><?xml version="1.0" encoding="UTF-8" standalone="yes"?>
<Relationships xmlns="http://schemas.openxmlformats.org/package/2006/relationships"><Relationship Id="rId8" Type="http://schemas.openxmlformats.org/officeDocument/2006/relationships/image" Target="../media/image25.svg"/><Relationship Id="rId3" Type="http://schemas.openxmlformats.org/officeDocument/2006/relationships/image" Target="../media/image20.png"/><Relationship Id="rId7" Type="http://schemas.openxmlformats.org/officeDocument/2006/relationships/image" Target="../media/image24.png"/><Relationship Id="rId2" Type="http://schemas.openxmlformats.org/officeDocument/2006/relationships/image" Target="../media/image19.svg"/><Relationship Id="rId1" Type="http://schemas.openxmlformats.org/officeDocument/2006/relationships/image" Target="../media/image18.png"/><Relationship Id="rId6" Type="http://schemas.openxmlformats.org/officeDocument/2006/relationships/image" Target="../media/image23.svg"/><Relationship Id="rId5" Type="http://schemas.openxmlformats.org/officeDocument/2006/relationships/image" Target="../media/image22.png"/><Relationship Id="rId4" Type="http://schemas.openxmlformats.org/officeDocument/2006/relationships/image" Target="../media/image21.svg"/></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3">
  <dgm:title val=""/>
  <dgm:desc val=""/>
  <dgm:catLst>
    <dgm:cat type="accent1" pri="11300"/>
  </dgm:catLst>
  <dgm:styleLbl name="node0">
    <dgm:fillClrLst meth="repeat">
      <a:schemeClr val="accent1">
        <a:shade val="80000"/>
      </a:schemeClr>
    </dgm:fillClrLst>
    <dgm:linClrLst meth="repeat">
      <a:schemeClr val="lt1"/>
    </dgm:linClrLst>
    <dgm:effectClrLst/>
    <dgm:txLinClrLst/>
    <dgm:txFillClrLst/>
    <dgm:txEffectClrLst/>
  </dgm:styleLbl>
  <dgm:styleLbl name="alignNode1">
    <dgm:fillClrLst>
      <a:schemeClr val="accent1">
        <a:shade val="80000"/>
      </a:schemeClr>
      <a:schemeClr val="accent1">
        <a:tint val="70000"/>
      </a:schemeClr>
    </dgm:fillClrLst>
    <dgm:linClrLst>
      <a:schemeClr val="accent1">
        <a:shade val="80000"/>
      </a:schemeClr>
      <a:schemeClr val="accent1">
        <a:tint val="70000"/>
      </a:schemeClr>
    </dgm:linClrLst>
    <dgm:effectClrLst/>
    <dgm:txLinClrLst/>
    <dgm:txFillClrLst/>
    <dgm:txEffectClrLst/>
  </dgm:styleLbl>
  <dgm:styleLbl name="node1">
    <dgm:fillClrLst>
      <a:schemeClr val="accent1">
        <a:shade val="80000"/>
      </a:schemeClr>
      <a:schemeClr val="accent1">
        <a:tint val="70000"/>
      </a:schemeClr>
    </dgm:fillClrLst>
    <dgm:linClrLst meth="repeat">
      <a:schemeClr val="lt1"/>
    </dgm:linClrLst>
    <dgm:effectClrLst/>
    <dgm:txLinClrLst/>
    <dgm:txFillClrLst/>
    <dgm:txEffectClrLst/>
  </dgm:styleLbl>
  <dgm:styleLbl name="lnNode1">
    <dgm:fillClrLst>
      <a:schemeClr val="accent1">
        <a:shade val="80000"/>
      </a:schemeClr>
      <a:schemeClr val="accent1">
        <a:tint val="70000"/>
      </a:schemeClr>
    </dgm:fillClrLst>
    <dgm:linClrLst meth="repeat">
      <a:schemeClr val="lt1"/>
    </dgm:linClrLst>
    <dgm:effectClrLst/>
    <dgm:txLinClrLst/>
    <dgm:txFillClrLst/>
    <dgm:txEffectClrLst/>
  </dgm:styleLbl>
  <dgm:styleLbl name="vennNode1">
    <dgm:fillClrLst>
      <a:schemeClr val="accent1">
        <a:shade val="80000"/>
        <a:alpha val="50000"/>
      </a:schemeClr>
      <a:schemeClr val="accent1">
        <a:tint val="70000"/>
        <a:alpha val="50000"/>
      </a:schemeClr>
    </dgm:fillClrLst>
    <dgm:linClrLst meth="repeat">
      <a:schemeClr val="lt1"/>
    </dgm:linClrLst>
    <dgm:effectClrLst/>
    <dgm:txLinClrLst/>
    <dgm:txFillClrLst/>
    <dgm:txEffectClrLst/>
  </dgm:styleLbl>
  <dgm:styleLbl name="node2">
    <dgm:fillClrLst>
      <a:schemeClr val="accent1">
        <a:tint val="99000"/>
      </a:schemeClr>
    </dgm:fillClrLst>
    <dgm:linClrLst meth="repeat">
      <a:schemeClr val="lt1"/>
    </dgm:linClrLst>
    <dgm:effectClrLst/>
    <dgm:txLinClrLst/>
    <dgm:txFillClrLst/>
    <dgm:txEffectClrLst/>
  </dgm:styleLbl>
  <dgm:styleLbl name="node3">
    <dgm:fillClrLst>
      <a:schemeClr val="accent1">
        <a:tint val="80000"/>
      </a:schemeClr>
    </dgm:fillClrLst>
    <dgm:linClrLst meth="repeat">
      <a:schemeClr val="lt1"/>
    </dgm:linClrLst>
    <dgm:effectClrLst/>
    <dgm:txLinClrLst/>
    <dgm:txFillClrLst/>
    <dgm:txEffectClrLst/>
  </dgm:styleLbl>
  <dgm:styleLbl name="node4">
    <dgm:fillClrLst>
      <a:schemeClr val="accent1">
        <a:tint val="70000"/>
      </a:schemeClr>
    </dgm:fillClrLst>
    <dgm:linClrLst meth="repeat">
      <a:schemeClr val="lt1"/>
    </dgm:linClrLst>
    <dgm:effectClrLst/>
    <dgm:txLinClrLst/>
    <dgm:txFillClrLst/>
    <dgm:txEffectClrLst/>
  </dgm:styleLbl>
  <dgm:styleLbl name="f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dgm:txEffectClrLst/>
  </dgm:styleLbl>
  <dgm:styleLbl name="fg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lt1"/>
    </dgm:txFillClrLst>
    <dgm:txEffectClrLst/>
  </dgm:styleLbl>
  <dgm:styleLbl name="bg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lt1"/>
    </dgm:txFillClrLst>
    <dgm:txEffectClrLst/>
  </dgm:styleLbl>
  <dgm:styleLbl name="sibTrans1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accent1">
        <a:shade val="80000"/>
      </a:schemeClr>
    </dgm:fillClrLst>
    <dgm:linClrLst meth="repeat">
      <a:schemeClr val="lt1"/>
    </dgm:linClrLst>
    <dgm:effectClrLst/>
    <dgm:txLinClrLst/>
    <dgm:txFillClrLst/>
    <dgm:txEffectClrLst/>
  </dgm:styleLbl>
  <dgm:styleLbl name="asst1">
    <dgm:fillClrLst meth="repeat">
      <a:schemeClr val="accent1">
        <a:shade val="80000"/>
      </a:schemeClr>
    </dgm:fillClrLst>
    <dgm:linClrLst meth="repeat">
      <a:schemeClr val="lt1"/>
    </dgm:linClrLst>
    <dgm:effectClrLst/>
    <dgm:txLinClrLst/>
    <dgm:txFillClrLst/>
    <dgm:txEffectClrLst/>
  </dgm:styleLbl>
  <dgm:styleLbl name="asst2">
    <dgm:fillClrLst>
      <a:schemeClr val="accent1">
        <a:tint val="99000"/>
      </a:schemeClr>
    </dgm:fillClrLst>
    <dgm:linClrLst meth="repeat">
      <a:schemeClr val="lt1"/>
    </dgm:linClrLst>
    <dgm:effectClrLst/>
    <dgm:txLinClrLst/>
    <dgm:txFillClrLst/>
    <dgm:txEffectClrLst/>
  </dgm:styleLbl>
  <dgm:styleLbl name="asst3">
    <dgm:fillClrLst>
      <a:schemeClr val="accent1">
        <a:tint val="80000"/>
      </a:schemeClr>
    </dgm:fillClrLst>
    <dgm:linClrLst meth="repeat">
      <a:schemeClr val="lt1"/>
    </dgm:linClrLst>
    <dgm:effectClrLst/>
    <dgm:txLinClrLst/>
    <dgm:txFillClrLst/>
    <dgm:txEffectClrLst/>
  </dgm:styleLbl>
  <dgm:styleLbl name="asst4">
    <dgm:fillClrLst>
      <a:schemeClr val="accent1">
        <a:tint val="70000"/>
      </a:schemeClr>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a:tint val="90000"/>
      </a:schemeClr>
    </dgm:fillClrLst>
    <dgm:linClrLst meth="repeat">
      <a:schemeClr val="accent1">
        <a:tint val="90000"/>
      </a:schemeClr>
    </dgm:linClrLst>
    <dgm:effectClrLst/>
    <dgm:txLinClrLst/>
    <dgm:txFillClrLst/>
    <dgm:txEffectClrLst/>
  </dgm:styleLbl>
  <dgm:styleLbl name="parChTrans2D3">
    <dgm:fillClrLst meth="repeat">
      <a:schemeClr val="accent1">
        <a:tint val="70000"/>
      </a:schemeClr>
    </dgm:fillClrLst>
    <dgm:linClrLst meth="repeat">
      <a:schemeClr val="accent1">
        <a:tint val="70000"/>
      </a:schemeClr>
    </dgm:linClrLst>
    <dgm:effectClrLst/>
    <dgm:txLinClrLst/>
    <dgm:txFillClrLst/>
    <dgm:txEffectClrLst/>
  </dgm:styleLbl>
  <dgm:styleLbl name="parChTrans2D4">
    <dgm:fillClrLst meth="repeat">
      <a:schemeClr val="accent1">
        <a:tint val="50000"/>
      </a:schemeClr>
    </dgm:fillClrLst>
    <dgm:linClrLst meth="repeat">
      <a:schemeClr val="accent1">
        <a:tint val="50000"/>
      </a:schemeClr>
    </dgm:linClrLst>
    <dgm:effectClrLst/>
    <dgm:txLinClrLst/>
    <dgm:txFillClrLst meth="repeat">
      <a:schemeClr val="lt1"/>
    </dgm:txFillClrLst>
    <dgm:txEffectClrLst/>
  </dgm:styleLbl>
  <dgm:styleLbl name="parChTrans1D1">
    <dgm:fillClrLst meth="repeat">
      <a:schemeClr val="accent1">
        <a:shade val="80000"/>
      </a:schemeClr>
    </dgm:fillClrLst>
    <dgm:linClrLst meth="repeat">
      <a:schemeClr val="accent1">
        <a:shade val="80000"/>
      </a:schemeClr>
    </dgm:linClrLst>
    <dgm:effectClrLst/>
    <dgm:txLinClrLst/>
    <dgm:txFillClrLst meth="repeat">
      <a:schemeClr val="tx1"/>
    </dgm:txFillClrLst>
    <dgm:txEffectClrLst/>
  </dgm:styleLbl>
  <dgm:styleLbl name="parChTrans1D2">
    <dgm:fillClrLst meth="repeat">
      <a:schemeClr val="accent1">
        <a:tint val="99000"/>
      </a:schemeClr>
    </dgm:fillClrLst>
    <dgm:linClrLst meth="repeat">
      <a:schemeClr val="accent1">
        <a:tint val="99000"/>
      </a:schemeClr>
    </dgm:linClrLst>
    <dgm:effectClrLst/>
    <dgm:txLinClrLst/>
    <dgm:txFillClrLst meth="repeat">
      <a:schemeClr val="tx1"/>
    </dgm:txFillClrLst>
    <dgm:txEffectClrLst/>
  </dgm:styleLbl>
  <dgm:styleLbl name="parChTrans1D3">
    <dgm:fillClrLst meth="repeat">
      <a:schemeClr val="accent1">
        <a:tint val="80000"/>
      </a:schemeClr>
    </dgm:fillClrLst>
    <dgm:linClrLst meth="repeat">
      <a:schemeClr val="accent1">
        <a:tint val="80000"/>
      </a:schemeClr>
    </dgm:linClrLst>
    <dgm:effectClrLst/>
    <dgm:txLinClrLst/>
    <dgm:txFillClrLst meth="repeat">
      <a:schemeClr val="tx1"/>
    </dgm:txFillClrLst>
    <dgm:txEffectClrLst/>
  </dgm:styleLbl>
  <dgm:styleLbl name="parChTrans1D4">
    <dgm:fillClrLst meth="repeat">
      <a:schemeClr val="accent1">
        <a:tint val="70000"/>
      </a:schemeClr>
    </dgm:fillClrLst>
    <dgm:linClrLst meth="repeat">
      <a:schemeClr val="accent1">
        <a:tint val="7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solidFgAcc1">
    <dgm:fillClrLst meth="repeat">
      <a:schemeClr val="lt1"/>
    </dgm:fillClrLst>
    <dgm:linClrLst>
      <a:schemeClr val="accent1">
        <a:shade val="80000"/>
      </a:schemeClr>
      <a:schemeClr val="accent1">
        <a:tint val="7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a:tint val="99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a:tint val="8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a:tint val="70000"/>
      </a:schemeClr>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1">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C6EA3C8C-EC84-4A9A-BDB8-F2A69B8783DE}"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US"/>
        </a:p>
      </dgm:t>
    </dgm:pt>
    <dgm:pt modelId="{BBDCE945-5520-4AB4-BA0F-D29C846E2A6E}">
      <dgm:prSet custT="1"/>
      <dgm:spPr/>
      <dgm:t>
        <a:bodyPr/>
        <a:lstStyle/>
        <a:p>
          <a:r>
            <a:rPr lang="en-US" sz="850" b="0" i="0"/>
            <a:t>New York City: IT-konsolidering och öppen data</a:t>
          </a:r>
          <a:endParaRPr lang="en-US" sz="850" b="0"/>
        </a:p>
      </dgm:t>
    </dgm:pt>
    <dgm:pt modelId="{FDD393E4-1D8C-400F-8D8B-E3C1091BAB2C}" type="parTrans" cxnId="{2244B8DA-6AB7-4D19-A587-6970F56E8592}">
      <dgm:prSet/>
      <dgm:spPr/>
      <dgm:t>
        <a:bodyPr/>
        <a:lstStyle/>
        <a:p>
          <a:endParaRPr lang="en-US" sz="900" b="0"/>
        </a:p>
      </dgm:t>
    </dgm:pt>
    <dgm:pt modelId="{CC9D5643-BDEA-4575-B9D6-60C5E5982A88}" type="sibTrans" cxnId="{2244B8DA-6AB7-4D19-A587-6970F56E8592}">
      <dgm:prSet/>
      <dgm:spPr/>
      <dgm:t>
        <a:bodyPr/>
        <a:lstStyle/>
        <a:p>
          <a:endParaRPr lang="en-US" sz="900" b="0"/>
        </a:p>
      </dgm:t>
    </dgm:pt>
    <dgm:pt modelId="{BF27BE91-380E-4440-92C1-ED3C15728EC0}">
      <dgm:prSet custT="1"/>
      <dgm:spPr/>
      <dgm:t>
        <a:bodyPr/>
        <a:lstStyle/>
        <a:p>
          <a:r>
            <a:rPr lang="en-US" sz="900" b="0" i="0" dirty="0" err="1"/>
            <a:t>Ett</a:t>
          </a:r>
          <a:r>
            <a:rPr lang="en-US" sz="900" b="0" i="0" dirty="0"/>
            <a:t> </a:t>
          </a:r>
          <a:r>
            <a:rPr lang="en-US" sz="900" b="0" i="0" dirty="0" err="1"/>
            <a:t>omfattande</a:t>
          </a:r>
          <a:r>
            <a:rPr lang="en-US" sz="900" b="0" i="0" dirty="0"/>
            <a:t> program för </a:t>
          </a:r>
          <a:r>
            <a:rPr lang="en-US" sz="900" b="0" i="0" dirty="0" err="1"/>
            <a:t>att</a:t>
          </a:r>
          <a:r>
            <a:rPr lang="en-US" sz="900" b="0" i="0" dirty="0"/>
            <a:t> </a:t>
          </a:r>
          <a:r>
            <a:rPr lang="en-US" sz="900" b="0" i="0" dirty="0" err="1"/>
            <a:t>konsolidera</a:t>
          </a:r>
          <a:r>
            <a:rPr lang="en-US" sz="900" b="0" i="0" dirty="0"/>
            <a:t> </a:t>
          </a:r>
          <a:r>
            <a:rPr lang="en-US" sz="900" b="0" i="0" dirty="0" err="1"/>
            <a:t>sina</a:t>
          </a:r>
          <a:r>
            <a:rPr lang="en-US" sz="900" b="0" i="0" dirty="0"/>
            <a:t> IT-</a:t>
          </a:r>
          <a:r>
            <a:rPr lang="en-US" sz="900" b="0" i="0" dirty="0" err="1"/>
            <a:t>tjänster</a:t>
          </a:r>
          <a:r>
            <a:rPr lang="en-US" sz="900" b="0" i="0" dirty="0"/>
            <a:t> </a:t>
          </a:r>
          <a:r>
            <a:rPr lang="en-US" sz="900" b="0" i="0" dirty="0" err="1"/>
            <a:t>och</a:t>
          </a:r>
          <a:r>
            <a:rPr lang="en-US" sz="900" b="0" i="0" dirty="0"/>
            <a:t> </a:t>
          </a:r>
          <a:r>
            <a:rPr lang="en-US" sz="900" b="0" i="0" dirty="0" err="1"/>
            <a:t>öppna</a:t>
          </a:r>
          <a:r>
            <a:rPr lang="en-US" sz="900" b="0" i="0" dirty="0"/>
            <a:t> </a:t>
          </a:r>
          <a:r>
            <a:rPr lang="en-US" sz="900" b="0" i="0" dirty="0" err="1"/>
            <a:t>upp</a:t>
          </a:r>
          <a:r>
            <a:rPr lang="en-US" sz="900" b="0" i="0" dirty="0"/>
            <a:t> data, </a:t>
          </a:r>
          <a:r>
            <a:rPr lang="en-US" sz="900" b="0" i="0" dirty="0" err="1"/>
            <a:t>vilket</a:t>
          </a:r>
          <a:r>
            <a:rPr lang="en-US" sz="900" b="0" i="0" dirty="0"/>
            <a:t> </a:t>
          </a:r>
          <a:r>
            <a:rPr lang="en-US" sz="900" b="0" i="0" dirty="0" err="1"/>
            <a:t>resulterade</a:t>
          </a:r>
          <a:r>
            <a:rPr lang="en-US" sz="900" b="0" i="0" dirty="0"/>
            <a:t> </a:t>
          </a:r>
          <a:r>
            <a:rPr lang="en-US" sz="900" b="0" i="0" dirty="0" err="1"/>
            <a:t>i</a:t>
          </a:r>
          <a:r>
            <a:rPr lang="en-US" sz="900" b="0" i="0" dirty="0"/>
            <a:t> </a:t>
          </a:r>
          <a:r>
            <a:rPr lang="en-US" sz="900" b="0" i="0" dirty="0" err="1"/>
            <a:t>betydande</a:t>
          </a:r>
          <a:r>
            <a:rPr lang="en-US" sz="900" b="0" i="0" dirty="0"/>
            <a:t> </a:t>
          </a:r>
          <a:r>
            <a:rPr lang="en-US" sz="900" b="0" i="0" dirty="0" err="1"/>
            <a:t>besparingar</a:t>
          </a:r>
          <a:r>
            <a:rPr lang="en-US" sz="900" b="0" i="0" dirty="0"/>
            <a:t>:</a:t>
          </a:r>
          <a:endParaRPr lang="en-US" sz="900" b="0" dirty="0"/>
        </a:p>
      </dgm:t>
    </dgm:pt>
    <dgm:pt modelId="{0775FBE9-3BC0-4C11-B0D1-FC96BF434C8A}" type="parTrans" cxnId="{E3C9BD97-61D1-4183-93B5-4627B55090EC}">
      <dgm:prSet/>
      <dgm:spPr/>
      <dgm:t>
        <a:bodyPr/>
        <a:lstStyle/>
        <a:p>
          <a:endParaRPr lang="en-US" sz="900" b="0"/>
        </a:p>
      </dgm:t>
    </dgm:pt>
    <dgm:pt modelId="{AFC20669-19BF-40B9-93DD-370A544D9F49}" type="sibTrans" cxnId="{E3C9BD97-61D1-4183-93B5-4627B55090EC}">
      <dgm:prSet/>
      <dgm:spPr/>
      <dgm:t>
        <a:bodyPr/>
        <a:lstStyle/>
        <a:p>
          <a:endParaRPr lang="en-US" sz="900" b="0"/>
        </a:p>
      </dgm:t>
    </dgm:pt>
    <dgm:pt modelId="{26BC0F03-1533-448C-829F-0545E290C536}">
      <dgm:prSet custT="1"/>
      <dgm:spPr/>
      <dgm:t>
        <a:bodyPr/>
        <a:lstStyle/>
        <a:p>
          <a:r>
            <a:rPr lang="en-US" sz="900" b="0" i="0" dirty="0"/>
            <a:t>IT-</a:t>
          </a:r>
          <a:r>
            <a:rPr lang="en-US" sz="900" b="0" i="0" dirty="0" err="1"/>
            <a:t>konsolidering</a:t>
          </a:r>
          <a:r>
            <a:rPr lang="en-US" sz="900" b="0" i="0" dirty="0"/>
            <a:t>: </a:t>
          </a:r>
          <a:r>
            <a:rPr lang="en-US" sz="900" b="0" i="0" dirty="0" err="1"/>
            <a:t>Genom</a:t>
          </a:r>
          <a:r>
            <a:rPr lang="en-US" sz="900" b="0" i="0" dirty="0"/>
            <a:t> </a:t>
          </a:r>
          <a:r>
            <a:rPr lang="en-US" sz="900" b="0" i="0" dirty="0" err="1"/>
            <a:t>att</a:t>
          </a:r>
          <a:r>
            <a:rPr lang="en-US" sz="900" b="0" i="0" dirty="0"/>
            <a:t> </a:t>
          </a:r>
          <a:r>
            <a:rPr lang="en-US" sz="900" b="0" i="0" dirty="0" err="1"/>
            <a:t>sammanföra</a:t>
          </a:r>
          <a:r>
            <a:rPr lang="en-US" sz="900" b="0" i="0" dirty="0"/>
            <a:t> </a:t>
          </a:r>
          <a:r>
            <a:rPr lang="en-US" sz="900" b="0" i="0" dirty="0" err="1"/>
            <a:t>över</a:t>
          </a:r>
          <a:r>
            <a:rPr lang="en-US" sz="900" b="0" i="0" dirty="0"/>
            <a:t> 50 separata datacenter till </a:t>
          </a:r>
          <a:r>
            <a:rPr lang="en-US" sz="900" b="0" i="0" dirty="0" err="1"/>
            <a:t>en</a:t>
          </a:r>
          <a:r>
            <a:rPr lang="en-US" sz="900" b="0" i="0" dirty="0"/>
            <a:t> </a:t>
          </a:r>
          <a:r>
            <a:rPr lang="en-US" sz="900" b="0" i="0" dirty="0" err="1"/>
            <a:t>gemensam</a:t>
          </a:r>
          <a:r>
            <a:rPr lang="en-US" sz="900" b="0" i="0" dirty="0"/>
            <a:t> </a:t>
          </a:r>
          <a:r>
            <a:rPr lang="en-US" sz="900" b="0" i="0" dirty="0" err="1"/>
            <a:t>molnbaserad</a:t>
          </a:r>
          <a:r>
            <a:rPr lang="en-US" sz="900" b="0" i="0" dirty="0"/>
            <a:t> </a:t>
          </a:r>
          <a:r>
            <a:rPr lang="en-US" sz="900" b="0" i="0" dirty="0" err="1"/>
            <a:t>miljö</a:t>
          </a:r>
          <a:r>
            <a:rPr lang="en-US" sz="900" b="0" i="0" dirty="0"/>
            <a:t>, </a:t>
          </a:r>
          <a:r>
            <a:rPr lang="en-US" sz="900" b="0" i="0" dirty="0" err="1"/>
            <a:t>uppskattades</a:t>
          </a:r>
          <a:r>
            <a:rPr lang="en-US" sz="900" b="0" i="0" dirty="0"/>
            <a:t> </a:t>
          </a:r>
          <a:r>
            <a:rPr lang="en-US" sz="900" b="0" i="0" dirty="0" err="1"/>
            <a:t>besparingarna</a:t>
          </a:r>
          <a:r>
            <a:rPr lang="en-US" sz="900" b="0" i="0" dirty="0"/>
            <a:t> till </a:t>
          </a:r>
          <a:r>
            <a:rPr lang="en-US" sz="900" b="0" i="0" dirty="0" err="1"/>
            <a:t>cirka</a:t>
          </a:r>
          <a:r>
            <a:rPr lang="en-US" sz="900" b="0" i="0" dirty="0"/>
            <a:t> 100 </a:t>
          </a:r>
          <a:r>
            <a:rPr lang="en-US" sz="900" b="0" i="0" dirty="0" err="1"/>
            <a:t>miljoner</a:t>
          </a:r>
          <a:r>
            <a:rPr lang="en-US" sz="900" b="0" i="0" dirty="0"/>
            <a:t> USD </a:t>
          </a:r>
          <a:r>
            <a:rPr lang="en-US" sz="900" b="0" i="0" dirty="0" err="1"/>
            <a:t>över</a:t>
          </a:r>
          <a:r>
            <a:rPr lang="en-US" sz="900" b="0" i="0" dirty="0"/>
            <a:t> fem </a:t>
          </a:r>
          <a:r>
            <a:rPr lang="en-US" sz="900" b="0" i="0" dirty="0" err="1"/>
            <a:t>år</a:t>
          </a:r>
          <a:r>
            <a:rPr lang="en-US" sz="900" b="0" i="0" dirty="0"/>
            <a:t>.</a:t>
          </a:r>
          <a:endParaRPr lang="en-US" sz="900" b="0" dirty="0"/>
        </a:p>
      </dgm:t>
    </dgm:pt>
    <dgm:pt modelId="{1596665B-65B4-4062-ACE7-BD5A0C4A9642}" type="parTrans" cxnId="{BE7BDF72-5384-4C77-8DDB-0586A330A3DD}">
      <dgm:prSet/>
      <dgm:spPr/>
      <dgm:t>
        <a:bodyPr/>
        <a:lstStyle/>
        <a:p>
          <a:endParaRPr lang="en-US" sz="900" b="0"/>
        </a:p>
      </dgm:t>
    </dgm:pt>
    <dgm:pt modelId="{06E9CF95-FF7C-4D58-B429-AB165FD26084}" type="sibTrans" cxnId="{BE7BDF72-5384-4C77-8DDB-0586A330A3DD}">
      <dgm:prSet/>
      <dgm:spPr/>
      <dgm:t>
        <a:bodyPr/>
        <a:lstStyle/>
        <a:p>
          <a:endParaRPr lang="en-US" sz="900" b="0"/>
        </a:p>
      </dgm:t>
    </dgm:pt>
    <dgm:pt modelId="{D51FFAA2-95A5-4003-91A1-D33B1CC03E3D}">
      <dgm:prSet custT="1"/>
      <dgm:spPr/>
      <dgm:t>
        <a:bodyPr/>
        <a:lstStyle/>
        <a:p>
          <a:r>
            <a:rPr lang="en-US" sz="900" b="0" i="0" dirty="0" err="1"/>
            <a:t>Öppen</a:t>
          </a:r>
          <a:r>
            <a:rPr lang="en-US" sz="900" b="0" i="0" dirty="0"/>
            <a:t> data: Staden </a:t>
          </a:r>
          <a:r>
            <a:rPr lang="en-US" sz="900" b="0" i="0" dirty="0" err="1"/>
            <a:t>lanserade</a:t>
          </a:r>
          <a:r>
            <a:rPr lang="en-US" sz="900" b="0" i="0" dirty="0"/>
            <a:t> </a:t>
          </a:r>
          <a:r>
            <a:rPr lang="en-US" sz="900" b="0" i="0" dirty="0" err="1"/>
            <a:t>en</a:t>
          </a:r>
          <a:r>
            <a:rPr lang="en-US" sz="900" b="0" i="0" dirty="0"/>
            <a:t> </a:t>
          </a:r>
          <a:r>
            <a:rPr lang="en-US" sz="900" b="0" i="0" dirty="0" err="1"/>
            <a:t>öppen</a:t>
          </a:r>
          <a:r>
            <a:rPr lang="en-US" sz="900" b="0" i="0" dirty="0"/>
            <a:t> </a:t>
          </a:r>
          <a:r>
            <a:rPr lang="en-US" sz="900" b="0" i="0" dirty="0" err="1"/>
            <a:t>dataportal</a:t>
          </a:r>
          <a:r>
            <a:rPr lang="en-US" sz="900" b="0" i="0" dirty="0"/>
            <a:t> med </a:t>
          </a:r>
          <a:r>
            <a:rPr lang="en-US" sz="900" b="0" i="0" dirty="0" err="1"/>
            <a:t>över</a:t>
          </a:r>
          <a:r>
            <a:rPr lang="en-US" sz="900" b="0" i="0" dirty="0"/>
            <a:t> 1 200 dataset, </a:t>
          </a:r>
          <a:r>
            <a:rPr lang="en-US" sz="900" b="0" i="0" dirty="0" err="1"/>
            <a:t>vilket</a:t>
          </a:r>
          <a:r>
            <a:rPr lang="en-US" sz="900" b="0" i="0" dirty="0"/>
            <a:t> </a:t>
          </a:r>
          <a:r>
            <a:rPr lang="en-US" sz="900" b="0" i="0" dirty="0" err="1"/>
            <a:t>möjliggjorde</a:t>
          </a:r>
          <a:r>
            <a:rPr lang="en-US" sz="900" b="0" i="0" dirty="0"/>
            <a:t> </a:t>
          </a:r>
          <a:r>
            <a:rPr lang="en-US" sz="900" b="0" i="0" dirty="0" err="1"/>
            <a:t>insikter</a:t>
          </a:r>
          <a:r>
            <a:rPr lang="en-US" sz="900" b="0" i="0" dirty="0"/>
            <a:t> </a:t>
          </a:r>
          <a:r>
            <a:rPr lang="en-US" sz="900" b="0" i="0" dirty="0" err="1"/>
            <a:t>som</a:t>
          </a:r>
          <a:r>
            <a:rPr lang="en-US" sz="900" b="0" i="0" dirty="0"/>
            <a:t> </a:t>
          </a:r>
          <a:r>
            <a:rPr lang="en-US" sz="900" b="0" i="0" dirty="0" err="1"/>
            <a:t>ledde</a:t>
          </a:r>
          <a:r>
            <a:rPr lang="en-US" sz="900" b="0" i="0" dirty="0"/>
            <a:t> till </a:t>
          </a:r>
          <a:r>
            <a:rPr lang="en-US" sz="900" b="0" i="0" dirty="0" err="1"/>
            <a:t>förbättrad</a:t>
          </a:r>
          <a:r>
            <a:rPr lang="en-US" sz="900" b="0" i="0" dirty="0"/>
            <a:t> </a:t>
          </a:r>
          <a:r>
            <a:rPr lang="en-US" sz="900" b="0" i="0" dirty="0" err="1"/>
            <a:t>effektivitet</a:t>
          </a:r>
          <a:r>
            <a:rPr lang="en-US" sz="900" b="0" i="0" dirty="0"/>
            <a:t> </a:t>
          </a:r>
          <a:r>
            <a:rPr lang="en-US" sz="900" b="0" i="0" dirty="0" err="1"/>
            <a:t>och</a:t>
          </a:r>
          <a:r>
            <a:rPr lang="en-US" sz="900" b="0" i="0" dirty="0"/>
            <a:t> </a:t>
          </a:r>
          <a:r>
            <a:rPr lang="en-US" sz="900" b="0" i="0" dirty="0" err="1"/>
            <a:t>ytterligare</a:t>
          </a:r>
          <a:r>
            <a:rPr lang="en-US" sz="900" b="0" i="0" dirty="0"/>
            <a:t> </a:t>
          </a:r>
          <a:r>
            <a:rPr lang="en-US" sz="900" b="0" i="0" dirty="0" err="1"/>
            <a:t>besparingar</a:t>
          </a:r>
          <a:r>
            <a:rPr lang="en-US" sz="900" b="0" i="0" dirty="0"/>
            <a:t>.</a:t>
          </a:r>
          <a:endParaRPr lang="en-US" sz="900" b="0" dirty="0"/>
        </a:p>
      </dgm:t>
    </dgm:pt>
    <dgm:pt modelId="{3F4F9A14-A197-4B3D-8323-59B5D3095ADF}" type="parTrans" cxnId="{F920704C-4435-4665-9260-174293536BCB}">
      <dgm:prSet/>
      <dgm:spPr/>
      <dgm:t>
        <a:bodyPr/>
        <a:lstStyle/>
        <a:p>
          <a:endParaRPr lang="en-US" sz="900" b="0"/>
        </a:p>
      </dgm:t>
    </dgm:pt>
    <dgm:pt modelId="{DA34F884-75B7-4C36-8775-673D7D67EA5A}" type="sibTrans" cxnId="{F920704C-4435-4665-9260-174293536BCB}">
      <dgm:prSet/>
      <dgm:spPr/>
      <dgm:t>
        <a:bodyPr/>
        <a:lstStyle/>
        <a:p>
          <a:endParaRPr lang="en-US" sz="900" b="0"/>
        </a:p>
      </dgm:t>
    </dgm:pt>
    <dgm:pt modelId="{278E6F6A-D7C1-4FE4-87E2-C6F95EEEB56C}">
      <dgm:prSet custT="1"/>
      <dgm:spPr/>
      <dgm:t>
        <a:bodyPr/>
        <a:lstStyle/>
        <a:p>
          <a:r>
            <a:rPr lang="en-US" sz="900" b="0" i="0"/>
            <a:t>Tanzania: Digitalisering av läkemedelsförsörjning</a:t>
          </a:r>
          <a:endParaRPr lang="en-US" sz="900" b="0"/>
        </a:p>
      </dgm:t>
    </dgm:pt>
    <dgm:pt modelId="{522E3CC6-4F49-4ABA-B4AD-3D3601915956}" type="parTrans" cxnId="{645CBDDA-DE1A-430B-B755-01E20DC997CD}">
      <dgm:prSet/>
      <dgm:spPr/>
      <dgm:t>
        <a:bodyPr/>
        <a:lstStyle/>
        <a:p>
          <a:endParaRPr lang="en-US" sz="900" b="0"/>
        </a:p>
      </dgm:t>
    </dgm:pt>
    <dgm:pt modelId="{55DD009C-34FC-4068-96EC-FADD397A4E61}" type="sibTrans" cxnId="{645CBDDA-DE1A-430B-B755-01E20DC997CD}">
      <dgm:prSet/>
      <dgm:spPr/>
      <dgm:t>
        <a:bodyPr/>
        <a:lstStyle/>
        <a:p>
          <a:endParaRPr lang="en-US" sz="900" b="0"/>
        </a:p>
      </dgm:t>
    </dgm:pt>
    <dgm:pt modelId="{E382AC0E-71D3-48A3-90A5-A8BF69D73939}">
      <dgm:prSet custT="1"/>
      <dgm:spPr/>
      <dgm:t>
        <a:bodyPr/>
        <a:lstStyle/>
        <a:p>
          <a:r>
            <a:rPr lang="en-US" sz="900" b="0" i="0" dirty="0" err="1"/>
            <a:t>Implementerade</a:t>
          </a:r>
          <a:r>
            <a:rPr lang="en-US" sz="900" b="0" i="0" dirty="0"/>
            <a:t> </a:t>
          </a:r>
          <a:r>
            <a:rPr lang="en-US" sz="900" b="0" i="0" dirty="0" err="1"/>
            <a:t>ett</a:t>
          </a:r>
          <a:r>
            <a:rPr lang="en-US" sz="900" b="0" i="0" dirty="0"/>
            <a:t> </a:t>
          </a:r>
          <a:r>
            <a:rPr lang="en-US" sz="900" b="0" i="0" dirty="0" err="1"/>
            <a:t>elektroniskt</a:t>
          </a:r>
          <a:r>
            <a:rPr lang="en-US" sz="900" b="0" i="0" dirty="0"/>
            <a:t> </a:t>
          </a:r>
          <a:r>
            <a:rPr lang="en-US" sz="900" b="0" i="0" dirty="0" err="1"/>
            <a:t>logistiksystem</a:t>
          </a:r>
          <a:r>
            <a:rPr lang="en-US" sz="900" b="0" i="0" dirty="0"/>
            <a:t> (</a:t>
          </a:r>
          <a:r>
            <a:rPr lang="en-US" sz="900" b="0" i="0" dirty="0" err="1"/>
            <a:t>eLMIS</a:t>
          </a:r>
          <a:r>
            <a:rPr lang="en-US" sz="900" b="0" i="0" dirty="0"/>
            <a:t>) för </a:t>
          </a:r>
          <a:r>
            <a:rPr lang="en-US" sz="900" b="0" i="0" dirty="0" err="1"/>
            <a:t>att</a:t>
          </a:r>
          <a:r>
            <a:rPr lang="en-US" sz="900" b="0" i="0" dirty="0"/>
            <a:t> </a:t>
          </a:r>
          <a:r>
            <a:rPr lang="en-US" sz="900" b="0" i="0" dirty="0" err="1"/>
            <a:t>hantera</a:t>
          </a:r>
          <a:r>
            <a:rPr lang="en-US" sz="900" b="0" i="0" dirty="0"/>
            <a:t> </a:t>
          </a:r>
          <a:r>
            <a:rPr lang="en-US" sz="900" b="0" i="0" dirty="0" err="1"/>
            <a:t>distributionen</a:t>
          </a:r>
          <a:r>
            <a:rPr lang="en-US" sz="900" b="0" i="0" dirty="0"/>
            <a:t> av </a:t>
          </a:r>
          <a:r>
            <a:rPr lang="en-US" sz="900" b="0" i="0" dirty="0" err="1"/>
            <a:t>läkemedel</a:t>
          </a:r>
          <a:r>
            <a:rPr lang="en-US" sz="900" b="0" i="0" dirty="0"/>
            <a:t>, </a:t>
          </a:r>
          <a:r>
            <a:rPr lang="en-US" sz="900" b="0" i="0" dirty="0" err="1"/>
            <a:t>vilket</a:t>
          </a:r>
          <a:r>
            <a:rPr lang="en-US" sz="900" b="0" i="0" dirty="0"/>
            <a:t> </a:t>
          </a:r>
          <a:r>
            <a:rPr lang="en-US" sz="900" b="0" i="0" dirty="0" err="1"/>
            <a:t>ledde</a:t>
          </a:r>
          <a:r>
            <a:rPr lang="en-US" sz="900" b="0" i="0" dirty="0"/>
            <a:t> till:</a:t>
          </a:r>
          <a:endParaRPr lang="en-US" sz="900" b="0" dirty="0"/>
        </a:p>
      </dgm:t>
    </dgm:pt>
    <dgm:pt modelId="{FEAA1B97-6196-4511-A8F8-7C5E4DBEBB6D}" type="parTrans" cxnId="{D29B18F5-21C8-4589-BFC3-3F471A831370}">
      <dgm:prSet/>
      <dgm:spPr/>
      <dgm:t>
        <a:bodyPr/>
        <a:lstStyle/>
        <a:p>
          <a:endParaRPr lang="en-US" sz="900" b="0"/>
        </a:p>
      </dgm:t>
    </dgm:pt>
    <dgm:pt modelId="{6F95A826-A50A-47D9-A158-31C5FD133262}" type="sibTrans" cxnId="{D29B18F5-21C8-4589-BFC3-3F471A831370}">
      <dgm:prSet/>
      <dgm:spPr/>
      <dgm:t>
        <a:bodyPr/>
        <a:lstStyle/>
        <a:p>
          <a:endParaRPr lang="en-US" sz="900" b="0"/>
        </a:p>
      </dgm:t>
    </dgm:pt>
    <dgm:pt modelId="{0A7A2901-98A3-4A2E-8F2E-F83371C5D756}">
      <dgm:prSet custT="1"/>
      <dgm:spPr/>
      <dgm:t>
        <a:bodyPr/>
        <a:lstStyle/>
        <a:p>
          <a:r>
            <a:rPr lang="en-US" sz="900" b="0" i="0" dirty="0" err="1"/>
            <a:t>Minskade</a:t>
          </a:r>
          <a:r>
            <a:rPr lang="en-US" sz="900" b="0" i="0" dirty="0"/>
            <a:t> </a:t>
          </a:r>
          <a:r>
            <a:rPr lang="en-US" sz="900" b="0" i="0" dirty="0" err="1"/>
            <a:t>bristsituationer</a:t>
          </a:r>
          <a:r>
            <a:rPr lang="en-US" sz="900" b="0" i="0" dirty="0"/>
            <a:t>: </a:t>
          </a:r>
          <a:r>
            <a:rPr lang="en-US" sz="900" b="0" i="0" dirty="0" err="1"/>
            <a:t>Andelen</a:t>
          </a:r>
          <a:r>
            <a:rPr lang="en-US" sz="900" b="0" i="0" dirty="0"/>
            <a:t> </a:t>
          </a:r>
          <a:r>
            <a:rPr lang="en-US" sz="900" b="0" i="0" dirty="0" err="1"/>
            <a:t>bristsituationer</a:t>
          </a:r>
          <a:r>
            <a:rPr lang="en-US" sz="900" b="0" i="0" dirty="0"/>
            <a:t> för </a:t>
          </a:r>
          <a:r>
            <a:rPr lang="en-US" sz="900" b="0" i="0" dirty="0" err="1"/>
            <a:t>läkemedel</a:t>
          </a:r>
          <a:r>
            <a:rPr lang="en-US" sz="900" b="0" i="0" dirty="0"/>
            <a:t> </a:t>
          </a:r>
          <a:r>
            <a:rPr lang="en-US" sz="900" b="0" i="0" dirty="0" err="1"/>
            <a:t>minskade</a:t>
          </a:r>
          <a:r>
            <a:rPr lang="en-US" sz="900" b="0" i="0" dirty="0"/>
            <a:t> </a:t>
          </a:r>
          <a:r>
            <a:rPr lang="en-US" sz="900" b="0" i="0" dirty="0" err="1"/>
            <a:t>från</a:t>
          </a:r>
          <a:r>
            <a:rPr lang="en-US" sz="900" b="0" i="0" dirty="0"/>
            <a:t> 32% till 23%.</a:t>
          </a:r>
          <a:endParaRPr lang="en-US" sz="900" b="0" dirty="0"/>
        </a:p>
      </dgm:t>
    </dgm:pt>
    <dgm:pt modelId="{1E2D6D6C-283A-4381-B394-4C2F5791233C}" type="parTrans" cxnId="{EB40FF39-1A1E-45D0-9C05-4334B1B1A20B}">
      <dgm:prSet/>
      <dgm:spPr/>
      <dgm:t>
        <a:bodyPr/>
        <a:lstStyle/>
        <a:p>
          <a:endParaRPr lang="en-US" sz="900" b="0"/>
        </a:p>
      </dgm:t>
    </dgm:pt>
    <dgm:pt modelId="{8694B717-5082-4DDA-99AB-3F9002B8FD32}" type="sibTrans" cxnId="{EB40FF39-1A1E-45D0-9C05-4334B1B1A20B}">
      <dgm:prSet/>
      <dgm:spPr/>
      <dgm:t>
        <a:bodyPr/>
        <a:lstStyle/>
        <a:p>
          <a:endParaRPr lang="en-US" sz="900" b="0"/>
        </a:p>
      </dgm:t>
    </dgm:pt>
    <dgm:pt modelId="{854EF46A-F646-4E21-BC96-E38BB6EC746F}">
      <dgm:prSet custT="1"/>
      <dgm:spPr/>
      <dgm:t>
        <a:bodyPr/>
        <a:lstStyle/>
        <a:p>
          <a:r>
            <a:rPr lang="en-US" sz="900" b="0" i="0" dirty="0" err="1"/>
            <a:t>Effektivare</a:t>
          </a:r>
          <a:r>
            <a:rPr lang="en-US" sz="900" b="0" i="0" dirty="0"/>
            <a:t> </a:t>
          </a:r>
          <a:r>
            <a:rPr lang="en-US" sz="900" b="0" i="0" dirty="0" err="1"/>
            <a:t>kostnader</a:t>
          </a:r>
          <a:r>
            <a:rPr lang="en-US" sz="900" b="0" i="0" dirty="0"/>
            <a:t>: Trots </a:t>
          </a:r>
          <a:r>
            <a:rPr lang="en-US" sz="900" b="0" i="0" dirty="0" err="1"/>
            <a:t>att</a:t>
          </a:r>
          <a:r>
            <a:rPr lang="en-US" sz="900" b="0" i="0" dirty="0"/>
            <a:t> de </a:t>
          </a:r>
          <a:r>
            <a:rPr lang="en-US" sz="900" b="0" i="0" dirty="0" err="1"/>
            <a:t>totala</a:t>
          </a:r>
          <a:r>
            <a:rPr lang="en-US" sz="900" b="0" i="0" dirty="0"/>
            <a:t> </a:t>
          </a:r>
          <a:r>
            <a:rPr lang="en-US" sz="900" b="0" i="0" dirty="0" err="1"/>
            <a:t>kostnaderna</a:t>
          </a:r>
          <a:r>
            <a:rPr lang="en-US" sz="900" b="0" i="0" dirty="0"/>
            <a:t> </a:t>
          </a:r>
          <a:r>
            <a:rPr lang="en-US" sz="900" b="0" i="0" dirty="0" err="1"/>
            <a:t>ökade</a:t>
          </a:r>
          <a:r>
            <a:rPr lang="en-US" sz="900" b="0" i="0" dirty="0"/>
            <a:t>, </a:t>
          </a:r>
          <a:r>
            <a:rPr lang="en-US" sz="900" b="0" i="0" dirty="0" err="1"/>
            <a:t>sjönk</a:t>
          </a:r>
          <a:r>
            <a:rPr lang="en-US" sz="900" b="0" i="0" dirty="0"/>
            <a:t> </a:t>
          </a:r>
          <a:r>
            <a:rPr lang="en-US" sz="900" b="0" i="0" dirty="0" err="1"/>
            <a:t>kostnaden</a:t>
          </a:r>
          <a:r>
            <a:rPr lang="en-US" sz="900" b="0" i="0" dirty="0"/>
            <a:t> per </a:t>
          </a:r>
          <a:r>
            <a:rPr lang="en-US" sz="900" b="0" i="0" dirty="0" err="1"/>
            <a:t>värdeenhet</a:t>
          </a:r>
          <a:r>
            <a:rPr lang="en-US" sz="900" b="0" i="0" dirty="0"/>
            <a:t> av </a:t>
          </a:r>
          <a:r>
            <a:rPr lang="en-US" sz="900" b="0" i="0" dirty="0" err="1"/>
            <a:t>levererade</a:t>
          </a:r>
          <a:r>
            <a:rPr lang="en-US" sz="900" b="0" i="0" dirty="0"/>
            <a:t> </a:t>
          </a:r>
          <a:r>
            <a:rPr lang="en-US" sz="900" b="0" i="0" dirty="0" err="1"/>
            <a:t>varor</a:t>
          </a:r>
          <a:r>
            <a:rPr lang="en-US" sz="900" b="0" i="0" dirty="0"/>
            <a:t> </a:t>
          </a:r>
          <a:r>
            <a:rPr lang="en-US" sz="900" b="0" i="0" dirty="0" err="1"/>
            <a:t>från</a:t>
          </a:r>
          <a:r>
            <a:rPr lang="en-US" sz="900" b="0" i="0" dirty="0"/>
            <a:t> 58% till 50%, </a:t>
          </a:r>
          <a:r>
            <a:rPr lang="en-US" sz="900" b="0" i="0" dirty="0" err="1"/>
            <a:t>vilket</a:t>
          </a:r>
          <a:r>
            <a:rPr lang="en-US" sz="900" b="0" i="0" dirty="0"/>
            <a:t> </a:t>
          </a:r>
          <a:r>
            <a:rPr lang="en-US" sz="900" b="0" i="0" dirty="0" err="1"/>
            <a:t>indikerar</a:t>
          </a:r>
          <a:r>
            <a:rPr lang="en-US" sz="900" b="0" i="0" dirty="0"/>
            <a:t> </a:t>
          </a:r>
          <a:r>
            <a:rPr lang="en-US" sz="900" b="0" i="0" dirty="0" err="1"/>
            <a:t>en</a:t>
          </a:r>
          <a:r>
            <a:rPr lang="en-US" sz="900" b="0" i="0" dirty="0"/>
            <a:t> </a:t>
          </a:r>
          <a:r>
            <a:rPr lang="en-US" sz="900" b="0" i="0" dirty="0" err="1"/>
            <a:t>mer</a:t>
          </a:r>
          <a:r>
            <a:rPr lang="en-US" sz="900" b="0" i="0" dirty="0"/>
            <a:t> </a:t>
          </a:r>
          <a:r>
            <a:rPr lang="en-US" sz="900" b="0" i="0" dirty="0" err="1"/>
            <a:t>kostnadseffektiv</a:t>
          </a:r>
          <a:r>
            <a:rPr lang="en-US" sz="900" b="0" i="0" dirty="0"/>
            <a:t> distribution.</a:t>
          </a:r>
          <a:endParaRPr lang="en-US" sz="900" b="0" dirty="0"/>
        </a:p>
      </dgm:t>
    </dgm:pt>
    <dgm:pt modelId="{87C5FA0E-E5C6-4D0E-AE29-19665C4038B1}" type="parTrans" cxnId="{A7C95720-0EAC-4AE2-87C4-CA58F53E1300}">
      <dgm:prSet/>
      <dgm:spPr/>
      <dgm:t>
        <a:bodyPr/>
        <a:lstStyle/>
        <a:p>
          <a:endParaRPr lang="en-US" sz="900" b="0"/>
        </a:p>
      </dgm:t>
    </dgm:pt>
    <dgm:pt modelId="{3D1AB428-96EC-413A-AE79-6A0F6B96A6FD}" type="sibTrans" cxnId="{A7C95720-0EAC-4AE2-87C4-CA58F53E1300}">
      <dgm:prSet/>
      <dgm:spPr/>
      <dgm:t>
        <a:bodyPr/>
        <a:lstStyle/>
        <a:p>
          <a:endParaRPr lang="en-US" sz="900" b="0"/>
        </a:p>
      </dgm:t>
    </dgm:pt>
    <dgm:pt modelId="{245D157F-DCB4-4CA4-A26E-BE19BD613138}">
      <dgm:prSet custT="1"/>
      <dgm:spPr/>
      <dgm:t>
        <a:bodyPr/>
        <a:lstStyle/>
        <a:p>
          <a:r>
            <a:rPr lang="en-US" sz="900" b="0" i="0"/>
            <a:t>Danmark: Öppna adressdata sparade 450 miljoner DKK</a:t>
          </a:r>
          <a:endParaRPr lang="en-US" sz="900" b="0"/>
        </a:p>
      </dgm:t>
    </dgm:pt>
    <dgm:pt modelId="{A7BC1174-24B9-4642-80A8-6A5C57B7F182}" type="parTrans" cxnId="{245C3DD9-A734-4D42-84CE-D6CB668592FD}">
      <dgm:prSet/>
      <dgm:spPr/>
      <dgm:t>
        <a:bodyPr/>
        <a:lstStyle/>
        <a:p>
          <a:endParaRPr lang="en-US" sz="900" b="0"/>
        </a:p>
      </dgm:t>
    </dgm:pt>
    <dgm:pt modelId="{5E0223BC-3FCF-4E7E-B1FF-FC1B1298B3A7}" type="sibTrans" cxnId="{245C3DD9-A734-4D42-84CE-D6CB668592FD}">
      <dgm:prSet/>
      <dgm:spPr/>
      <dgm:t>
        <a:bodyPr/>
        <a:lstStyle/>
        <a:p>
          <a:endParaRPr lang="en-US" sz="900" b="0"/>
        </a:p>
      </dgm:t>
    </dgm:pt>
    <dgm:pt modelId="{D0A4D706-274F-4CEC-991E-6725266CB82E}">
      <dgm:prSet custT="1"/>
      <dgm:spPr/>
      <dgm:t>
        <a:bodyPr/>
        <a:lstStyle/>
        <a:p>
          <a:r>
            <a:rPr lang="en-US" sz="900" b="0" i="0" dirty="0" err="1"/>
            <a:t>Genom</a:t>
          </a:r>
          <a:r>
            <a:rPr lang="en-US" sz="900" b="0" i="0" dirty="0"/>
            <a:t> </a:t>
          </a:r>
          <a:r>
            <a:rPr lang="en-US" sz="900" b="0" i="0" dirty="0" err="1"/>
            <a:t>att</a:t>
          </a:r>
          <a:r>
            <a:rPr lang="en-US" sz="900" b="0" i="0" dirty="0"/>
            <a:t> </a:t>
          </a:r>
          <a:r>
            <a:rPr lang="en-US" sz="900" b="0" i="0" dirty="0" err="1"/>
            <a:t>göra</a:t>
          </a:r>
          <a:r>
            <a:rPr lang="en-US" sz="900" b="0" i="0" dirty="0"/>
            <a:t> </a:t>
          </a:r>
          <a:r>
            <a:rPr lang="en-US" sz="900" b="0" i="0" dirty="0" err="1"/>
            <a:t>landets</a:t>
          </a:r>
          <a:r>
            <a:rPr lang="en-US" sz="900" b="0" i="0" dirty="0"/>
            <a:t> </a:t>
          </a:r>
          <a:r>
            <a:rPr lang="en-US" sz="900" b="0" i="0" dirty="0" err="1"/>
            <a:t>adressregister</a:t>
          </a:r>
          <a:r>
            <a:rPr lang="en-US" sz="900" b="0" i="0" dirty="0"/>
            <a:t> </a:t>
          </a:r>
          <a:r>
            <a:rPr lang="en-US" sz="900" b="0" i="0" dirty="0" err="1"/>
            <a:t>fritt</a:t>
          </a:r>
          <a:r>
            <a:rPr lang="en-US" sz="900" b="0" i="0" dirty="0"/>
            <a:t> </a:t>
          </a:r>
          <a:r>
            <a:rPr lang="en-US" sz="900" b="0" i="0" dirty="0" err="1"/>
            <a:t>tillgängligt</a:t>
          </a:r>
          <a:r>
            <a:rPr lang="en-US" sz="900" b="0" i="0" dirty="0"/>
            <a:t> </a:t>
          </a:r>
          <a:r>
            <a:rPr lang="en-US" sz="900" b="0" i="0" dirty="0" err="1"/>
            <a:t>mellan</a:t>
          </a:r>
          <a:r>
            <a:rPr lang="en-US" sz="900" b="0" i="0" dirty="0"/>
            <a:t> 2005 </a:t>
          </a:r>
          <a:r>
            <a:rPr lang="en-US" sz="900" b="0" i="0" dirty="0" err="1"/>
            <a:t>och</a:t>
          </a:r>
          <a:r>
            <a:rPr lang="en-US" sz="900" b="0" i="0" dirty="0"/>
            <a:t> 2009 </a:t>
          </a:r>
          <a:r>
            <a:rPr lang="en-US" sz="900" b="0" i="0" dirty="0" err="1"/>
            <a:t>genererade</a:t>
          </a:r>
          <a:r>
            <a:rPr lang="en-US" sz="900" b="0" i="0" dirty="0"/>
            <a:t> Danmark </a:t>
          </a:r>
          <a:r>
            <a:rPr lang="en-US" sz="900" b="0" i="0" dirty="0" err="1"/>
            <a:t>direkta</a:t>
          </a:r>
          <a:r>
            <a:rPr lang="en-US" sz="900" b="0" i="0" dirty="0"/>
            <a:t> </a:t>
          </a:r>
          <a:r>
            <a:rPr lang="en-US" sz="900" b="0" i="0" dirty="0" err="1"/>
            <a:t>ekonomiska</a:t>
          </a:r>
          <a:r>
            <a:rPr lang="en-US" sz="900" b="0" i="0" dirty="0"/>
            <a:t> </a:t>
          </a:r>
          <a:r>
            <a:rPr lang="en-US" sz="900" b="0" i="0" dirty="0" err="1"/>
            <a:t>fördelar</a:t>
          </a:r>
          <a:r>
            <a:rPr lang="en-US" sz="900" b="0" i="0" dirty="0"/>
            <a:t> </a:t>
          </a:r>
          <a:r>
            <a:rPr lang="en-US" sz="900" b="0" i="0" dirty="0" err="1"/>
            <a:t>på</a:t>
          </a:r>
          <a:r>
            <a:rPr lang="en-US" sz="900" b="0" i="0" dirty="0"/>
            <a:t> </a:t>
          </a:r>
          <a:r>
            <a:rPr lang="en-US" sz="900" b="0" i="0" dirty="0" err="1"/>
            <a:t>cirka</a:t>
          </a:r>
          <a:r>
            <a:rPr lang="en-US" sz="900" b="0" i="0" dirty="0"/>
            <a:t> 62 </a:t>
          </a:r>
          <a:r>
            <a:rPr lang="en-US" sz="900" b="0" i="0" dirty="0" err="1"/>
            <a:t>miljoner</a:t>
          </a:r>
          <a:r>
            <a:rPr lang="en-US" sz="900" b="0" i="0" dirty="0"/>
            <a:t> euro (</a:t>
          </a:r>
          <a:r>
            <a:rPr lang="en-US" sz="900" b="0" i="0" dirty="0" err="1"/>
            <a:t>över</a:t>
          </a:r>
          <a:r>
            <a:rPr lang="en-US" sz="900" b="0" i="0" dirty="0"/>
            <a:t> 450 </a:t>
          </a:r>
          <a:r>
            <a:rPr lang="en-US" sz="900" b="0" i="0" dirty="0" err="1"/>
            <a:t>miljoner</a:t>
          </a:r>
          <a:r>
            <a:rPr lang="en-US" sz="900" b="0" i="0" dirty="0"/>
            <a:t> DKK), </a:t>
          </a:r>
          <a:r>
            <a:rPr lang="en-US" sz="900" b="0" i="0" dirty="0" err="1"/>
            <a:t>vilket</a:t>
          </a:r>
          <a:r>
            <a:rPr lang="en-US" sz="900" b="0" i="0" dirty="0"/>
            <a:t> </a:t>
          </a:r>
          <a:r>
            <a:rPr lang="en-US" sz="900" b="0" i="0" dirty="0" err="1"/>
            <a:t>mångdubbelt</a:t>
          </a:r>
          <a:r>
            <a:rPr lang="en-US" sz="900" b="0" i="0" dirty="0"/>
            <a:t> </a:t>
          </a:r>
          <a:r>
            <a:rPr lang="en-US" sz="900" b="0" i="0" dirty="0" err="1"/>
            <a:t>översteg</a:t>
          </a:r>
          <a:r>
            <a:rPr lang="en-US" sz="900" b="0" i="0" dirty="0"/>
            <a:t> </a:t>
          </a:r>
          <a:r>
            <a:rPr lang="en-US" sz="900" b="0" i="0" dirty="0" err="1"/>
            <a:t>investeringen</a:t>
          </a:r>
          <a:r>
            <a:rPr lang="en-US" sz="900" b="0" i="0" dirty="0"/>
            <a:t> </a:t>
          </a:r>
          <a:r>
            <a:rPr lang="en-US" sz="900" b="0" i="0" dirty="0" err="1"/>
            <a:t>på</a:t>
          </a:r>
          <a:r>
            <a:rPr lang="en-US" sz="900" b="0" i="0" dirty="0"/>
            <a:t> 2 </a:t>
          </a:r>
          <a:r>
            <a:rPr lang="en-US" sz="900" b="0" i="0" dirty="0" err="1"/>
            <a:t>miljoner</a:t>
          </a:r>
          <a:r>
            <a:rPr lang="en-US" sz="900" b="0" i="0" dirty="0"/>
            <a:t> euro.</a:t>
          </a:r>
          <a:endParaRPr lang="en-US" sz="900" b="0" dirty="0"/>
        </a:p>
      </dgm:t>
    </dgm:pt>
    <dgm:pt modelId="{8882FA46-0586-4E92-8D63-8F724CCC7F8F}" type="parTrans" cxnId="{3F328810-7128-4E75-9191-34B62ACD5957}">
      <dgm:prSet/>
      <dgm:spPr/>
      <dgm:t>
        <a:bodyPr/>
        <a:lstStyle/>
        <a:p>
          <a:endParaRPr lang="en-US" sz="900" b="0"/>
        </a:p>
      </dgm:t>
    </dgm:pt>
    <dgm:pt modelId="{FD83E137-D4C5-4216-BB57-4DF05A8D46D0}" type="sibTrans" cxnId="{3F328810-7128-4E75-9191-34B62ACD5957}">
      <dgm:prSet/>
      <dgm:spPr/>
      <dgm:t>
        <a:bodyPr/>
        <a:lstStyle/>
        <a:p>
          <a:endParaRPr lang="en-US" sz="900" b="0"/>
        </a:p>
      </dgm:t>
    </dgm:pt>
    <dgm:pt modelId="{587910C1-94BE-4ACF-AC12-BFA78AAE2223}">
      <dgm:prSet custT="1"/>
      <dgm:spPr/>
      <dgm:t>
        <a:bodyPr/>
        <a:lstStyle/>
        <a:p>
          <a:r>
            <a:rPr lang="en-US" sz="900" b="0" i="0"/>
            <a:t>Ashland, Oregon: 110 000 USD sparade årligen</a:t>
          </a:r>
          <a:endParaRPr lang="en-US" sz="900" b="0"/>
        </a:p>
      </dgm:t>
    </dgm:pt>
    <dgm:pt modelId="{05BFC7D2-C144-4AB5-9AB1-E8E01781E732}" type="parTrans" cxnId="{DE8E8794-719B-417B-B27A-47D0ACB82E99}">
      <dgm:prSet/>
      <dgm:spPr/>
      <dgm:t>
        <a:bodyPr/>
        <a:lstStyle/>
        <a:p>
          <a:endParaRPr lang="en-US" sz="900" b="0"/>
        </a:p>
      </dgm:t>
    </dgm:pt>
    <dgm:pt modelId="{1A6A8DD2-D7FC-45B8-8FBD-9BBABC9CE0EC}" type="sibTrans" cxnId="{DE8E8794-719B-417B-B27A-47D0ACB82E99}">
      <dgm:prSet/>
      <dgm:spPr/>
      <dgm:t>
        <a:bodyPr/>
        <a:lstStyle/>
        <a:p>
          <a:endParaRPr lang="en-US" sz="900" b="0"/>
        </a:p>
      </dgm:t>
    </dgm:pt>
    <dgm:pt modelId="{7FB1E0F2-2D0A-4FCE-AACE-2F0D3ADF5301}">
      <dgm:prSet custT="1"/>
      <dgm:spPr/>
      <dgm:t>
        <a:bodyPr/>
        <a:lstStyle/>
        <a:p>
          <a:r>
            <a:rPr lang="en-US" sz="900" b="0" i="0" dirty="0"/>
            <a:t>Staden </a:t>
          </a:r>
          <a:r>
            <a:rPr lang="en-US" sz="900" b="0" i="0" dirty="0" err="1"/>
            <a:t>införde</a:t>
          </a:r>
          <a:r>
            <a:rPr lang="en-US" sz="900" b="0" i="0" dirty="0"/>
            <a:t> </a:t>
          </a:r>
          <a:r>
            <a:rPr lang="en-US" sz="900" b="0" i="0" dirty="0" err="1"/>
            <a:t>en</a:t>
          </a:r>
          <a:r>
            <a:rPr lang="en-US" sz="900" b="0" i="0" dirty="0"/>
            <a:t> </a:t>
          </a:r>
          <a:r>
            <a:rPr lang="en-US" sz="900" b="0" i="0" dirty="0" err="1"/>
            <a:t>interaktiv</a:t>
          </a:r>
          <a:r>
            <a:rPr lang="en-US" sz="900" b="0" i="0" dirty="0"/>
            <a:t> </a:t>
          </a:r>
          <a:r>
            <a:rPr lang="en-US" sz="900" b="0" i="0" dirty="0" err="1"/>
            <a:t>budgetbok</a:t>
          </a:r>
          <a:r>
            <a:rPr lang="en-US" sz="900" b="0" i="0" dirty="0"/>
            <a:t> </a:t>
          </a:r>
          <a:r>
            <a:rPr lang="en-US" sz="900" b="0" i="0" dirty="0" err="1"/>
            <a:t>baserad</a:t>
          </a:r>
          <a:r>
            <a:rPr lang="en-US" sz="900" b="0" i="0" dirty="0"/>
            <a:t> </a:t>
          </a:r>
          <a:r>
            <a:rPr lang="en-US" sz="900" b="0" i="0" dirty="0" err="1"/>
            <a:t>på</a:t>
          </a:r>
          <a:r>
            <a:rPr lang="en-US" sz="900" b="0" i="0" dirty="0"/>
            <a:t> </a:t>
          </a:r>
          <a:r>
            <a:rPr lang="en-US" sz="900" b="0" i="0" dirty="0" err="1"/>
            <a:t>öppen</a:t>
          </a:r>
          <a:r>
            <a:rPr lang="en-US" sz="900" b="0" i="0" dirty="0"/>
            <a:t> data, </a:t>
          </a:r>
          <a:r>
            <a:rPr lang="en-US" sz="900" b="0" i="0" dirty="0" err="1"/>
            <a:t>vilket</a:t>
          </a:r>
          <a:r>
            <a:rPr lang="en-US" sz="900" b="0" i="0" dirty="0"/>
            <a:t> </a:t>
          </a:r>
          <a:r>
            <a:rPr lang="en-US" sz="900" b="0" i="0" dirty="0" err="1"/>
            <a:t>resulterade</a:t>
          </a:r>
          <a:r>
            <a:rPr lang="en-US" sz="900" b="0" i="0" dirty="0"/>
            <a:t> </a:t>
          </a:r>
          <a:r>
            <a:rPr lang="en-US" sz="900" b="0" i="0" dirty="0" err="1"/>
            <a:t>i</a:t>
          </a:r>
          <a:r>
            <a:rPr lang="en-US" sz="900" b="0" i="0" dirty="0"/>
            <a:t> </a:t>
          </a:r>
          <a:r>
            <a:rPr lang="en-US" sz="900" b="0" i="0" dirty="0" err="1"/>
            <a:t>årliga</a:t>
          </a:r>
          <a:r>
            <a:rPr lang="en-US" sz="900" b="0" i="0" dirty="0"/>
            <a:t> </a:t>
          </a:r>
          <a:r>
            <a:rPr lang="en-US" sz="900" b="0" i="0" dirty="0" err="1"/>
            <a:t>besparingar</a:t>
          </a:r>
          <a:r>
            <a:rPr lang="en-US" sz="900" b="0" i="0" dirty="0"/>
            <a:t> </a:t>
          </a:r>
          <a:r>
            <a:rPr lang="en-US" sz="900" b="0" i="0" dirty="0" err="1"/>
            <a:t>på</a:t>
          </a:r>
          <a:r>
            <a:rPr lang="en-US" sz="900" b="0" i="0" dirty="0"/>
            <a:t> 110 000 USD </a:t>
          </a:r>
          <a:r>
            <a:rPr lang="en-US" sz="900" b="0" i="0" dirty="0" err="1"/>
            <a:t>genom</a:t>
          </a:r>
          <a:r>
            <a:rPr lang="en-US" sz="900" b="0" i="0" dirty="0"/>
            <a:t> </a:t>
          </a:r>
          <a:r>
            <a:rPr lang="en-US" sz="900" b="0" i="0" dirty="0" err="1"/>
            <a:t>effektivare</a:t>
          </a:r>
          <a:r>
            <a:rPr lang="en-US" sz="900" b="0" i="0" dirty="0"/>
            <a:t> </a:t>
          </a:r>
          <a:r>
            <a:rPr lang="en-US" sz="900" b="0" i="0" dirty="0" err="1"/>
            <a:t>budgethantering</a:t>
          </a:r>
          <a:r>
            <a:rPr lang="en-US" sz="900" b="0" i="0" dirty="0"/>
            <a:t> </a:t>
          </a:r>
          <a:r>
            <a:rPr lang="en-US" sz="900" b="0" i="0" dirty="0" err="1"/>
            <a:t>och</a:t>
          </a:r>
          <a:r>
            <a:rPr lang="en-US" sz="900" b="0" i="0" dirty="0"/>
            <a:t> </a:t>
          </a:r>
          <a:r>
            <a:rPr lang="en-US" sz="900" b="0" i="0" dirty="0" err="1"/>
            <a:t>ökad</a:t>
          </a:r>
          <a:r>
            <a:rPr lang="en-US" sz="900" b="0" i="0" dirty="0"/>
            <a:t> </a:t>
          </a:r>
          <a:r>
            <a:rPr lang="en-US" sz="900" b="0" i="0" dirty="0" err="1"/>
            <a:t>transparens</a:t>
          </a:r>
          <a:r>
            <a:rPr lang="en-US" sz="900" b="0" i="0" dirty="0"/>
            <a:t>.</a:t>
          </a:r>
          <a:endParaRPr lang="en-US" sz="900" b="0" dirty="0"/>
        </a:p>
      </dgm:t>
    </dgm:pt>
    <dgm:pt modelId="{92CAB2BF-D3FD-4B06-9C9C-2B5C7A7395EF}" type="parTrans" cxnId="{ABDFC51D-B210-4DA6-A4F5-F74414445A26}">
      <dgm:prSet/>
      <dgm:spPr/>
      <dgm:t>
        <a:bodyPr/>
        <a:lstStyle/>
        <a:p>
          <a:endParaRPr lang="en-US" sz="900" b="0"/>
        </a:p>
      </dgm:t>
    </dgm:pt>
    <dgm:pt modelId="{58DA58A2-8B83-4718-BF27-C1705CEF52DE}" type="sibTrans" cxnId="{ABDFC51D-B210-4DA6-A4F5-F74414445A26}">
      <dgm:prSet/>
      <dgm:spPr/>
      <dgm:t>
        <a:bodyPr/>
        <a:lstStyle/>
        <a:p>
          <a:endParaRPr lang="en-US" sz="900" b="0"/>
        </a:p>
      </dgm:t>
    </dgm:pt>
    <dgm:pt modelId="{71DEA083-F10E-488B-AB7F-6E7822967BBA}">
      <dgm:prSet custT="1"/>
      <dgm:spPr/>
      <dgm:t>
        <a:bodyPr/>
        <a:lstStyle/>
        <a:p>
          <a:r>
            <a:rPr lang="en-US" sz="900" b="0" i="0"/>
            <a:t>BrightScope: Öppna pensionsdata skapade miljonintäkter</a:t>
          </a:r>
          <a:endParaRPr lang="en-US" sz="900" b="0"/>
        </a:p>
      </dgm:t>
    </dgm:pt>
    <dgm:pt modelId="{19E8484E-D9E9-4C47-840A-AB02874E74E0}" type="parTrans" cxnId="{EEE83843-5AE9-4A3B-B3AB-936977519D6A}">
      <dgm:prSet/>
      <dgm:spPr/>
      <dgm:t>
        <a:bodyPr/>
        <a:lstStyle/>
        <a:p>
          <a:endParaRPr lang="en-US" sz="900" b="0"/>
        </a:p>
      </dgm:t>
    </dgm:pt>
    <dgm:pt modelId="{B89488C6-25AB-4413-85E7-2F2516332468}" type="sibTrans" cxnId="{EEE83843-5AE9-4A3B-B3AB-936977519D6A}">
      <dgm:prSet/>
      <dgm:spPr/>
      <dgm:t>
        <a:bodyPr/>
        <a:lstStyle/>
        <a:p>
          <a:endParaRPr lang="en-US" sz="900" b="0"/>
        </a:p>
      </dgm:t>
    </dgm:pt>
    <dgm:pt modelId="{9A969082-F6F2-46F6-9DC4-64CAA5804693}">
      <dgm:prSet custT="1"/>
      <dgm:spPr/>
      <dgm:t>
        <a:bodyPr/>
        <a:lstStyle/>
        <a:p>
          <a:r>
            <a:rPr lang="en-US" sz="900" b="0" i="0" dirty="0" err="1"/>
            <a:t>Startupföretaget</a:t>
          </a:r>
          <a:r>
            <a:rPr lang="en-US" sz="900" b="0" i="0" dirty="0"/>
            <a:t> </a:t>
          </a:r>
          <a:r>
            <a:rPr lang="en-US" sz="900" b="0" i="0" dirty="0" err="1"/>
            <a:t>BrightScope</a:t>
          </a:r>
          <a:r>
            <a:rPr lang="en-US" sz="900" b="0" i="0" dirty="0"/>
            <a:t> </a:t>
          </a:r>
          <a:r>
            <a:rPr lang="en-US" sz="900" b="0" i="0" dirty="0" err="1"/>
            <a:t>använde</a:t>
          </a:r>
          <a:r>
            <a:rPr lang="en-US" sz="900" b="0" i="0" dirty="0"/>
            <a:t> </a:t>
          </a:r>
          <a:r>
            <a:rPr lang="en-US" sz="900" b="0" i="0" dirty="0" err="1"/>
            <a:t>offentligt</a:t>
          </a:r>
          <a:r>
            <a:rPr lang="en-US" sz="900" b="0" i="0" dirty="0"/>
            <a:t> </a:t>
          </a:r>
          <a:r>
            <a:rPr lang="en-US" sz="900" b="0" i="0" dirty="0" err="1"/>
            <a:t>tillgängliga</a:t>
          </a:r>
          <a:r>
            <a:rPr lang="en-US" sz="900" b="0" i="0" dirty="0"/>
            <a:t> 401(k)-</a:t>
          </a:r>
          <a:r>
            <a:rPr lang="en-US" sz="900" b="0" i="0" dirty="0" err="1"/>
            <a:t>pensionsdata</a:t>
          </a:r>
          <a:r>
            <a:rPr lang="en-US" sz="900" b="0" i="0" dirty="0"/>
            <a:t> för </a:t>
          </a:r>
          <a:r>
            <a:rPr lang="en-US" sz="900" b="0" i="0" dirty="0" err="1"/>
            <a:t>att</a:t>
          </a:r>
          <a:r>
            <a:rPr lang="en-US" sz="900" b="0" i="0" dirty="0"/>
            <a:t> </a:t>
          </a:r>
          <a:r>
            <a:rPr lang="en-US" sz="900" b="0" i="0" dirty="0" err="1"/>
            <a:t>skapa</a:t>
          </a:r>
          <a:r>
            <a:rPr lang="en-US" sz="900" b="0" i="0" dirty="0"/>
            <a:t> </a:t>
          </a:r>
          <a:r>
            <a:rPr lang="en-US" sz="900" b="0" i="0" dirty="0" err="1"/>
            <a:t>jämförelseverktyg</a:t>
          </a:r>
          <a:r>
            <a:rPr lang="en-US" sz="900" b="0" i="0" dirty="0"/>
            <a:t> för </a:t>
          </a:r>
          <a:r>
            <a:rPr lang="en-US" sz="900" b="0" i="0" dirty="0" err="1"/>
            <a:t>pensionsplaner</a:t>
          </a:r>
          <a:r>
            <a:rPr lang="en-US" sz="900" b="0" i="0" dirty="0"/>
            <a:t>, </a:t>
          </a:r>
          <a:r>
            <a:rPr lang="en-US" sz="900" b="0" i="0" dirty="0" err="1"/>
            <a:t>vilket</a:t>
          </a:r>
          <a:r>
            <a:rPr lang="en-US" sz="900" b="0" i="0" dirty="0"/>
            <a:t> </a:t>
          </a:r>
          <a:r>
            <a:rPr lang="en-US" sz="900" b="0" i="0" dirty="0" err="1"/>
            <a:t>genererade</a:t>
          </a:r>
          <a:r>
            <a:rPr lang="en-US" sz="900" b="0" i="0" dirty="0"/>
            <a:t> </a:t>
          </a:r>
          <a:r>
            <a:rPr lang="en-US" sz="900" b="0" i="0" dirty="0" err="1"/>
            <a:t>över</a:t>
          </a:r>
          <a:r>
            <a:rPr lang="en-US" sz="900" b="0" i="0" dirty="0"/>
            <a:t> 2 </a:t>
          </a:r>
          <a:r>
            <a:rPr lang="en-US" sz="900" b="0" i="0" dirty="0" err="1"/>
            <a:t>miljoner</a:t>
          </a:r>
          <a:r>
            <a:rPr lang="en-US" sz="900" b="0" i="0" dirty="0"/>
            <a:t> USD </a:t>
          </a:r>
          <a:r>
            <a:rPr lang="en-US" sz="900" b="0" i="0" dirty="0" err="1"/>
            <a:t>i</a:t>
          </a:r>
          <a:r>
            <a:rPr lang="en-US" sz="900" b="0" i="0" dirty="0"/>
            <a:t> </a:t>
          </a:r>
          <a:r>
            <a:rPr lang="en-US" sz="900" b="0" i="0" dirty="0" err="1"/>
            <a:t>intäkter</a:t>
          </a:r>
          <a:r>
            <a:rPr lang="en-US" sz="900" b="0" i="0" dirty="0"/>
            <a:t> under 2010 </a:t>
          </a:r>
          <a:r>
            <a:rPr lang="en-US" sz="900" b="0" i="0" dirty="0" err="1"/>
            <a:t>och</a:t>
          </a:r>
          <a:r>
            <a:rPr lang="en-US" sz="900" b="0" i="0" dirty="0"/>
            <a:t> </a:t>
          </a:r>
          <a:r>
            <a:rPr lang="en-US" sz="900" b="0" i="0" dirty="0" err="1"/>
            <a:t>skapade</a:t>
          </a:r>
          <a:r>
            <a:rPr lang="en-US" sz="900" b="0" i="0" dirty="0"/>
            <a:t> </a:t>
          </a:r>
          <a:r>
            <a:rPr lang="en-US" sz="900" b="0" i="0" dirty="0" err="1"/>
            <a:t>nya</a:t>
          </a:r>
          <a:r>
            <a:rPr lang="en-US" sz="900" b="0" i="0" dirty="0"/>
            <a:t> </a:t>
          </a:r>
          <a:r>
            <a:rPr lang="en-US" sz="900" b="0" i="0" dirty="0" err="1"/>
            <a:t>arbetstillfällen</a:t>
          </a:r>
          <a:r>
            <a:rPr lang="en-US" sz="900" b="0" i="0" dirty="0"/>
            <a:t>.</a:t>
          </a:r>
          <a:endParaRPr lang="en-US" sz="900" b="0" dirty="0"/>
        </a:p>
      </dgm:t>
    </dgm:pt>
    <dgm:pt modelId="{90A60041-D052-4A3E-A876-760C1C0D62EA}" type="parTrans" cxnId="{1A0E5D4D-413A-42DB-B6C5-9561FF856FA0}">
      <dgm:prSet/>
      <dgm:spPr/>
      <dgm:t>
        <a:bodyPr/>
        <a:lstStyle/>
        <a:p>
          <a:endParaRPr lang="en-US" sz="900" b="0"/>
        </a:p>
      </dgm:t>
    </dgm:pt>
    <dgm:pt modelId="{3227D942-E258-4646-92A2-AA398F1D99D6}" type="sibTrans" cxnId="{1A0E5D4D-413A-42DB-B6C5-9561FF856FA0}">
      <dgm:prSet/>
      <dgm:spPr/>
      <dgm:t>
        <a:bodyPr/>
        <a:lstStyle/>
        <a:p>
          <a:endParaRPr lang="en-US" sz="900" b="0"/>
        </a:p>
      </dgm:t>
    </dgm:pt>
    <dgm:pt modelId="{D3292339-E273-4865-BF5B-4B2DD09A9403}">
      <dgm:prSet custT="1"/>
      <dgm:spPr/>
      <dgm:t>
        <a:bodyPr/>
        <a:lstStyle/>
        <a:p>
          <a:r>
            <a:rPr lang="en-US" sz="900" b="0" i="0"/>
            <a:t>Storbritannien: 4 miljoner pund sparade på 15 minuter</a:t>
          </a:r>
          <a:endParaRPr lang="en-US" sz="900" b="0"/>
        </a:p>
      </dgm:t>
    </dgm:pt>
    <dgm:pt modelId="{8282B5C2-24F6-493B-BDA6-B86458A2297B}" type="parTrans" cxnId="{5C598545-C764-4224-BB23-710FB0AE8CE2}">
      <dgm:prSet/>
      <dgm:spPr/>
      <dgm:t>
        <a:bodyPr/>
        <a:lstStyle/>
        <a:p>
          <a:endParaRPr lang="en-US" sz="900" b="0"/>
        </a:p>
      </dgm:t>
    </dgm:pt>
    <dgm:pt modelId="{5006D072-D718-4233-8140-2E6799A5F5AF}" type="sibTrans" cxnId="{5C598545-C764-4224-BB23-710FB0AE8CE2}">
      <dgm:prSet/>
      <dgm:spPr/>
      <dgm:t>
        <a:bodyPr/>
        <a:lstStyle/>
        <a:p>
          <a:endParaRPr lang="en-US" sz="900" b="0"/>
        </a:p>
      </dgm:t>
    </dgm:pt>
    <dgm:pt modelId="{4B3AEACF-4889-4D58-A356-C2EF20DE2D75}">
      <dgm:prSet custT="1"/>
      <dgm:spPr/>
      <dgm:t>
        <a:bodyPr/>
        <a:lstStyle/>
        <a:p>
          <a:r>
            <a:rPr lang="en-US" sz="900" b="0" i="0" dirty="0"/>
            <a:t>En </a:t>
          </a:r>
          <a:r>
            <a:rPr lang="en-US" sz="900" b="0" i="0" dirty="0" err="1"/>
            <a:t>tjänsteman</a:t>
          </a:r>
          <a:r>
            <a:rPr lang="en-US" sz="900" b="0" i="0" dirty="0"/>
            <a:t> </a:t>
          </a:r>
          <a:r>
            <a:rPr lang="en-US" sz="900" b="0" i="0" dirty="0" err="1"/>
            <a:t>inom</a:t>
          </a:r>
          <a:r>
            <a:rPr lang="en-US" sz="900" b="0" i="0" dirty="0"/>
            <a:t> den </a:t>
          </a:r>
          <a:r>
            <a:rPr lang="en-US" sz="900" b="0" i="0" dirty="0" err="1"/>
            <a:t>brittiska</a:t>
          </a:r>
          <a:r>
            <a:rPr lang="en-US" sz="900" b="0" i="0" dirty="0"/>
            <a:t> </a:t>
          </a:r>
          <a:r>
            <a:rPr lang="en-US" sz="900" b="0" i="0" dirty="0" err="1"/>
            <a:t>regeringen</a:t>
          </a:r>
          <a:r>
            <a:rPr lang="en-US" sz="900" b="0" i="0" dirty="0"/>
            <a:t> </a:t>
          </a:r>
          <a:r>
            <a:rPr lang="en-US" sz="900" b="0" i="0" dirty="0" err="1"/>
            <a:t>använde</a:t>
          </a:r>
          <a:r>
            <a:rPr lang="en-US" sz="900" b="0" i="0" dirty="0"/>
            <a:t> </a:t>
          </a:r>
          <a:r>
            <a:rPr lang="en-US" sz="900" b="0" i="0" dirty="0" err="1"/>
            <a:t>öppna</a:t>
          </a:r>
          <a:r>
            <a:rPr lang="en-US" sz="900" b="0" i="0" dirty="0"/>
            <a:t> data om </a:t>
          </a:r>
          <a:r>
            <a:rPr lang="en-US" sz="900" b="0" i="0" dirty="0" err="1"/>
            <a:t>statliga</a:t>
          </a:r>
          <a:r>
            <a:rPr lang="en-US" sz="900" b="0" i="0" dirty="0"/>
            <a:t> </a:t>
          </a:r>
          <a:r>
            <a:rPr lang="en-US" sz="900" b="0" i="0" dirty="0" err="1"/>
            <a:t>utgifter</a:t>
          </a:r>
          <a:r>
            <a:rPr lang="en-US" sz="900" b="0" i="0" dirty="0"/>
            <a:t> för </a:t>
          </a:r>
          <a:r>
            <a:rPr lang="en-US" sz="900" b="0" i="0" dirty="0" err="1"/>
            <a:t>att</a:t>
          </a:r>
          <a:r>
            <a:rPr lang="en-US" sz="900" b="0" i="0" dirty="0"/>
            <a:t> </a:t>
          </a:r>
          <a:r>
            <a:rPr lang="en-US" sz="900" b="0" i="0" dirty="0" err="1"/>
            <a:t>snabbt</a:t>
          </a:r>
          <a:r>
            <a:rPr lang="en-US" sz="900" b="0" i="0" dirty="0"/>
            <a:t> </a:t>
          </a:r>
          <a:r>
            <a:rPr lang="en-US" sz="900" b="0" i="0" dirty="0" err="1"/>
            <a:t>identifiera</a:t>
          </a:r>
          <a:r>
            <a:rPr lang="en-US" sz="900" b="0" i="0" dirty="0"/>
            <a:t> </a:t>
          </a:r>
          <a:r>
            <a:rPr lang="en-US" sz="900" b="0" i="0" dirty="0" err="1"/>
            <a:t>och</a:t>
          </a:r>
          <a:r>
            <a:rPr lang="en-US" sz="900" b="0" i="0" dirty="0"/>
            <a:t> </a:t>
          </a:r>
          <a:r>
            <a:rPr lang="en-US" sz="900" b="0" i="0" dirty="0" err="1"/>
            <a:t>stoppa</a:t>
          </a:r>
          <a:r>
            <a:rPr lang="en-US" sz="900" b="0" i="0" dirty="0"/>
            <a:t> </a:t>
          </a:r>
          <a:r>
            <a:rPr lang="en-US" sz="900" b="0" i="0" dirty="0" err="1"/>
            <a:t>ett</a:t>
          </a:r>
          <a:r>
            <a:rPr lang="en-US" sz="900" b="0" i="0" dirty="0"/>
            <a:t> </a:t>
          </a:r>
          <a:r>
            <a:rPr lang="en-US" sz="900" b="0" i="0" dirty="0" err="1"/>
            <a:t>ineffektivt</a:t>
          </a:r>
          <a:r>
            <a:rPr lang="en-US" sz="900" b="0" i="0" dirty="0"/>
            <a:t> </a:t>
          </a:r>
          <a:r>
            <a:rPr lang="en-US" sz="900" b="0" i="0" dirty="0" err="1"/>
            <a:t>kontrakt</a:t>
          </a:r>
          <a:r>
            <a:rPr lang="en-US" sz="900" b="0" i="0" dirty="0"/>
            <a:t>, </a:t>
          </a:r>
          <a:r>
            <a:rPr lang="en-US" sz="900" b="0" i="0" dirty="0" err="1"/>
            <a:t>vilket</a:t>
          </a:r>
          <a:r>
            <a:rPr lang="en-US" sz="900" b="0" i="0" dirty="0"/>
            <a:t> </a:t>
          </a:r>
          <a:r>
            <a:rPr lang="en-US" sz="900" b="0" i="0" dirty="0" err="1"/>
            <a:t>resulterade</a:t>
          </a:r>
          <a:r>
            <a:rPr lang="en-US" sz="900" b="0" i="0" dirty="0"/>
            <a:t> </a:t>
          </a:r>
          <a:r>
            <a:rPr lang="en-US" sz="900" b="0" i="0" dirty="0" err="1"/>
            <a:t>i</a:t>
          </a:r>
          <a:r>
            <a:rPr lang="en-US" sz="900" b="0" i="0" dirty="0"/>
            <a:t> </a:t>
          </a:r>
          <a:r>
            <a:rPr lang="en-US" sz="900" b="0" i="0" dirty="0" err="1"/>
            <a:t>en</a:t>
          </a:r>
          <a:r>
            <a:rPr lang="en-US" sz="900" b="0" i="0" dirty="0"/>
            <a:t> </a:t>
          </a:r>
          <a:r>
            <a:rPr lang="en-US" sz="900" b="0" i="0" dirty="0" err="1"/>
            <a:t>besparing</a:t>
          </a:r>
          <a:r>
            <a:rPr lang="en-US" sz="900" b="0" i="0" dirty="0"/>
            <a:t> </a:t>
          </a:r>
          <a:r>
            <a:rPr lang="en-US" sz="900" b="0" i="0" dirty="0" err="1"/>
            <a:t>på</a:t>
          </a:r>
          <a:r>
            <a:rPr lang="en-US" sz="900" b="0" i="0" dirty="0"/>
            <a:t> 4 </a:t>
          </a:r>
          <a:r>
            <a:rPr lang="en-US" sz="900" b="0" i="0" dirty="0" err="1"/>
            <a:t>miljoner</a:t>
          </a:r>
          <a:r>
            <a:rPr lang="en-US" sz="900" b="0" i="0" dirty="0"/>
            <a:t> </a:t>
          </a:r>
          <a:r>
            <a:rPr lang="en-US" sz="900" b="0" i="0" dirty="0" err="1"/>
            <a:t>pund</a:t>
          </a:r>
          <a:r>
            <a:rPr lang="en-US" sz="900" b="0" i="0" dirty="0"/>
            <a:t> </a:t>
          </a:r>
          <a:r>
            <a:rPr lang="en-US" sz="900" b="0" i="0" dirty="0" err="1"/>
            <a:t>på</a:t>
          </a:r>
          <a:r>
            <a:rPr lang="en-US" sz="900" b="0" i="0" dirty="0"/>
            <a:t> bara 15 </a:t>
          </a:r>
          <a:r>
            <a:rPr lang="en-US" sz="900" b="0" i="0" dirty="0" err="1"/>
            <a:t>minuter</a:t>
          </a:r>
          <a:r>
            <a:rPr lang="en-US" sz="900" b="0" i="0" dirty="0"/>
            <a:t>.</a:t>
          </a:r>
          <a:endParaRPr lang="en-US" sz="900" b="0" dirty="0"/>
        </a:p>
      </dgm:t>
    </dgm:pt>
    <dgm:pt modelId="{E700BAE9-3484-4B31-B001-617DF470AF67}" type="parTrans" cxnId="{187986A3-756E-423E-BC5E-6C31ADC20234}">
      <dgm:prSet/>
      <dgm:spPr/>
      <dgm:t>
        <a:bodyPr/>
        <a:lstStyle/>
        <a:p>
          <a:endParaRPr lang="en-US" sz="900" b="0"/>
        </a:p>
      </dgm:t>
    </dgm:pt>
    <dgm:pt modelId="{369352A1-5501-4A5A-9822-5F96E63C213B}" type="sibTrans" cxnId="{187986A3-756E-423E-BC5E-6C31ADC20234}">
      <dgm:prSet/>
      <dgm:spPr/>
      <dgm:t>
        <a:bodyPr/>
        <a:lstStyle/>
        <a:p>
          <a:endParaRPr lang="en-US" sz="900" b="0"/>
        </a:p>
      </dgm:t>
    </dgm:pt>
    <dgm:pt modelId="{36DE7313-9BEC-8741-9E27-FE961CD51EEE}" type="pres">
      <dgm:prSet presAssocID="{C6EA3C8C-EC84-4A9A-BDB8-F2A69B8783DE}" presName="linear" presStyleCnt="0">
        <dgm:presLayoutVars>
          <dgm:animLvl val="lvl"/>
          <dgm:resizeHandles val="exact"/>
        </dgm:presLayoutVars>
      </dgm:prSet>
      <dgm:spPr/>
    </dgm:pt>
    <dgm:pt modelId="{0A82B298-8E18-D64E-8C47-EB0ECC34A4C9}" type="pres">
      <dgm:prSet presAssocID="{BBDCE945-5520-4AB4-BA0F-D29C846E2A6E}" presName="parentText" presStyleLbl="node1" presStyleIdx="0" presStyleCnt="6">
        <dgm:presLayoutVars>
          <dgm:chMax val="0"/>
          <dgm:bulletEnabled val="1"/>
        </dgm:presLayoutVars>
      </dgm:prSet>
      <dgm:spPr/>
    </dgm:pt>
    <dgm:pt modelId="{FA940CBF-3C29-B641-ADD0-71889E83F45C}" type="pres">
      <dgm:prSet presAssocID="{BBDCE945-5520-4AB4-BA0F-D29C846E2A6E}" presName="childText" presStyleLbl="revTx" presStyleIdx="0" presStyleCnt="6">
        <dgm:presLayoutVars>
          <dgm:bulletEnabled val="1"/>
        </dgm:presLayoutVars>
      </dgm:prSet>
      <dgm:spPr/>
    </dgm:pt>
    <dgm:pt modelId="{772BE625-B522-7247-ABAF-B11B68FD3547}" type="pres">
      <dgm:prSet presAssocID="{278E6F6A-D7C1-4FE4-87E2-C6F95EEEB56C}" presName="parentText" presStyleLbl="node1" presStyleIdx="1" presStyleCnt="6">
        <dgm:presLayoutVars>
          <dgm:chMax val="0"/>
          <dgm:bulletEnabled val="1"/>
        </dgm:presLayoutVars>
      </dgm:prSet>
      <dgm:spPr/>
    </dgm:pt>
    <dgm:pt modelId="{05310DCE-C42F-474E-B034-D13AC48DBD68}" type="pres">
      <dgm:prSet presAssocID="{278E6F6A-D7C1-4FE4-87E2-C6F95EEEB56C}" presName="childText" presStyleLbl="revTx" presStyleIdx="1" presStyleCnt="6">
        <dgm:presLayoutVars>
          <dgm:bulletEnabled val="1"/>
        </dgm:presLayoutVars>
      </dgm:prSet>
      <dgm:spPr/>
    </dgm:pt>
    <dgm:pt modelId="{D31CAAD3-219F-9F41-9D68-D5F7CC7A602E}" type="pres">
      <dgm:prSet presAssocID="{245D157F-DCB4-4CA4-A26E-BE19BD613138}" presName="parentText" presStyleLbl="node1" presStyleIdx="2" presStyleCnt="6">
        <dgm:presLayoutVars>
          <dgm:chMax val="0"/>
          <dgm:bulletEnabled val="1"/>
        </dgm:presLayoutVars>
      </dgm:prSet>
      <dgm:spPr/>
    </dgm:pt>
    <dgm:pt modelId="{2B49C4CD-F920-0B41-A51D-C9AE9DC6C53D}" type="pres">
      <dgm:prSet presAssocID="{245D157F-DCB4-4CA4-A26E-BE19BD613138}" presName="childText" presStyleLbl="revTx" presStyleIdx="2" presStyleCnt="6">
        <dgm:presLayoutVars>
          <dgm:bulletEnabled val="1"/>
        </dgm:presLayoutVars>
      </dgm:prSet>
      <dgm:spPr/>
    </dgm:pt>
    <dgm:pt modelId="{C58726E7-216C-974C-8A89-1C3072489D2D}" type="pres">
      <dgm:prSet presAssocID="{587910C1-94BE-4ACF-AC12-BFA78AAE2223}" presName="parentText" presStyleLbl="node1" presStyleIdx="3" presStyleCnt="6">
        <dgm:presLayoutVars>
          <dgm:chMax val="0"/>
          <dgm:bulletEnabled val="1"/>
        </dgm:presLayoutVars>
      </dgm:prSet>
      <dgm:spPr/>
    </dgm:pt>
    <dgm:pt modelId="{E0EEA1BB-BE36-1148-AC04-FC29D3266CA1}" type="pres">
      <dgm:prSet presAssocID="{587910C1-94BE-4ACF-AC12-BFA78AAE2223}" presName="childText" presStyleLbl="revTx" presStyleIdx="3" presStyleCnt="6">
        <dgm:presLayoutVars>
          <dgm:bulletEnabled val="1"/>
        </dgm:presLayoutVars>
      </dgm:prSet>
      <dgm:spPr/>
    </dgm:pt>
    <dgm:pt modelId="{D23DFA67-9AFC-7C4A-BEBB-B739F59A83E2}" type="pres">
      <dgm:prSet presAssocID="{71DEA083-F10E-488B-AB7F-6E7822967BBA}" presName="parentText" presStyleLbl="node1" presStyleIdx="4" presStyleCnt="6">
        <dgm:presLayoutVars>
          <dgm:chMax val="0"/>
          <dgm:bulletEnabled val="1"/>
        </dgm:presLayoutVars>
      </dgm:prSet>
      <dgm:spPr/>
    </dgm:pt>
    <dgm:pt modelId="{C35F9811-008F-5149-91C6-B83BECEEB0C3}" type="pres">
      <dgm:prSet presAssocID="{71DEA083-F10E-488B-AB7F-6E7822967BBA}" presName="childText" presStyleLbl="revTx" presStyleIdx="4" presStyleCnt="6">
        <dgm:presLayoutVars>
          <dgm:bulletEnabled val="1"/>
        </dgm:presLayoutVars>
      </dgm:prSet>
      <dgm:spPr/>
    </dgm:pt>
    <dgm:pt modelId="{139FDAA3-AFDF-5B4E-BF9A-2D4D9D54C094}" type="pres">
      <dgm:prSet presAssocID="{D3292339-E273-4865-BF5B-4B2DD09A9403}" presName="parentText" presStyleLbl="node1" presStyleIdx="5" presStyleCnt="6">
        <dgm:presLayoutVars>
          <dgm:chMax val="0"/>
          <dgm:bulletEnabled val="1"/>
        </dgm:presLayoutVars>
      </dgm:prSet>
      <dgm:spPr/>
    </dgm:pt>
    <dgm:pt modelId="{1076D356-11D8-D748-B24C-FCF7239CBBD6}" type="pres">
      <dgm:prSet presAssocID="{D3292339-E273-4865-BF5B-4B2DD09A9403}" presName="childText" presStyleLbl="revTx" presStyleIdx="5" presStyleCnt="6">
        <dgm:presLayoutVars>
          <dgm:bulletEnabled val="1"/>
        </dgm:presLayoutVars>
      </dgm:prSet>
      <dgm:spPr/>
    </dgm:pt>
  </dgm:ptLst>
  <dgm:cxnLst>
    <dgm:cxn modelId="{A8DBDF02-8344-5D4B-952D-A811F00DC783}" type="presOf" srcId="{0A7A2901-98A3-4A2E-8F2E-F83371C5D756}" destId="{05310DCE-C42F-474E-B034-D13AC48DBD68}" srcOrd="0" destOrd="1" presId="urn:microsoft.com/office/officeart/2005/8/layout/vList2"/>
    <dgm:cxn modelId="{A6915B05-D64C-7444-9EB2-E0DE37558924}" type="presOf" srcId="{26BC0F03-1533-448C-829F-0545E290C536}" destId="{FA940CBF-3C29-B641-ADD0-71889E83F45C}" srcOrd="0" destOrd="1" presId="urn:microsoft.com/office/officeart/2005/8/layout/vList2"/>
    <dgm:cxn modelId="{8917790D-0CF8-9B4D-A505-70F08503393E}" type="presOf" srcId="{9A969082-F6F2-46F6-9DC4-64CAA5804693}" destId="{C35F9811-008F-5149-91C6-B83BECEEB0C3}" srcOrd="0" destOrd="0" presId="urn:microsoft.com/office/officeart/2005/8/layout/vList2"/>
    <dgm:cxn modelId="{3F328810-7128-4E75-9191-34B62ACD5957}" srcId="{245D157F-DCB4-4CA4-A26E-BE19BD613138}" destId="{D0A4D706-274F-4CEC-991E-6725266CB82E}" srcOrd="0" destOrd="0" parTransId="{8882FA46-0586-4E92-8D63-8F724CCC7F8F}" sibTransId="{FD83E137-D4C5-4216-BB57-4DF05A8D46D0}"/>
    <dgm:cxn modelId="{EAFA841A-7031-FC4F-AAFD-5F8D9D049BB9}" type="presOf" srcId="{BBDCE945-5520-4AB4-BA0F-D29C846E2A6E}" destId="{0A82B298-8E18-D64E-8C47-EB0ECC34A4C9}" srcOrd="0" destOrd="0" presId="urn:microsoft.com/office/officeart/2005/8/layout/vList2"/>
    <dgm:cxn modelId="{ABDFC51D-B210-4DA6-A4F5-F74414445A26}" srcId="{587910C1-94BE-4ACF-AC12-BFA78AAE2223}" destId="{7FB1E0F2-2D0A-4FCE-AACE-2F0D3ADF5301}" srcOrd="0" destOrd="0" parTransId="{92CAB2BF-D3FD-4B06-9C9C-2B5C7A7395EF}" sibTransId="{58DA58A2-8B83-4718-BF27-C1705CEF52DE}"/>
    <dgm:cxn modelId="{D127991E-C490-3A4D-AC6F-940181D3EA83}" type="presOf" srcId="{245D157F-DCB4-4CA4-A26E-BE19BD613138}" destId="{D31CAAD3-219F-9F41-9D68-D5F7CC7A602E}" srcOrd="0" destOrd="0" presId="urn:microsoft.com/office/officeart/2005/8/layout/vList2"/>
    <dgm:cxn modelId="{A7C95720-0EAC-4AE2-87C4-CA58F53E1300}" srcId="{E382AC0E-71D3-48A3-90A5-A8BF69D73939}" destId="{854EF46A-F646-4E21-BC96-E38BB6EC746F}" srcOrd="1" destOrd="0" parTransId="{87C5FA0E-E5C6-4D0E-AE29-19665C4038B1}" sibTransId="{3D1AB428-96EC-413A-AE79-6A0F6B96A6FD}"/>
    <dgm:cxn modelId="{B1D51E24-CF34-1641-AFEC-32B0C4E213D5}" type="presOf" srcId="{E382AC0E-71D3-48A3-90A5-A8BF69D73939}" destId="{05310DCE-C42F-474E-B034-D13AC48DBD68}" srcOrd="0" destOrd="0" presId="urn:microsoft.com/office/officeart/2005/8/layout/vList2"/>
    <dgm:cxn modelId="{990CC725-1A7E-4045-8CA8-46A468EE5935}" type="presOf" srcId="{854EF46A-F646-4E21-BC96-E38BB6EC746F}" destId="{05310DCE-C42F-474E-B034-D13AC48DBD68}" srcOrd="0" destOrd="2" presId="urn:microsoft.com/office/officeart/2005/8/layout/vList2"/>
    <dgm:cxn modelId="{EB40FF39-1A1E-45D0-9C05-4334B1B1A20B}" srcId="{E382AC0E-71D3-48A3-90A5-A8BF69D73939}" destId="{0A7A2901-98A3-4A2E-8F2E-F83371C5D756}" srcOrd="0" destOrd="0" parTransId="{1E2D6D6C-283A-4381-B394-4C2F5791233C}" sibTransId="{8694B717-5082-4DDA-99AB-3F9002B8FD32}"/>
    <dgm:cxn modelId="{EEE83843-5AE9-4A3B-B3AB-936977519D6A}" srcId="{C6EA3C8C-EC84-4A9A-BDB8-F2A69B8783DE}" destId="{71DEA083-F10E-488B-AB7F-6E7822967BBA}" srcOrd="4" destOrd="0" parTransId="{19E8484E-D9E9-4C47-840A-AB02874E74E0}" sibTransId="{B89488C6-25AB-4413-85E7-2F2516332468}"/>
    <dgm:cxn modelId="{5C598545-C764-4224-BB23-710FB0AE8CE2}" srcId="{C6EA3C8C-EC84-4A9A-BDB8-F2A69B8783DE}" destId="{D3292339-E273-4865-BF5B-4B2DD09A9403}" srcOrd="5" destOrd="0" parTransId="{8282B5C2-24F6-493B-BDA6-B86458A2297B}" sibTransId="{5006D072-D718-4233-8140-2E6799A5F5AF}"/>
    <dgm:cxn modelId="{F920704C-4435-4665-9260-174293536BCB}" srcId="{BBDCE945-5520-4AB4-BA0F-D29C846E2A6E}" destId="{D51FFAA2-95A5-4003-91A1-D33B1CC03E3D}" srcOrd="2" destOrd="0" parTransId="{3F4F9A14-A197-4B3D-8323-59B5D3095ADF}" sibTransId="{DA34F884-75B7-4C36-8775-673D7D67EA5A}"/>
    <dgm:cxn modelId="{1A0E5D4D-413A-42DB-B6C5-9561FF856FA0}" srcId="{71DEA083-F10E-488B-AB7F-6E7822967BBA}" destId="{9A969082-F6F2-46F6-9DC4-64CAA5804693}" srcOrd="0" destOrd="0" parTransId="{90A60041-D052-4A3E-A876-760C1C0D62EA}" sibTransId="{3227D942-E258-4646-92A2-AA398F1D99D6}"/>
    <dgm:cxn modelId="{CCC76C54-CC9C-2D4A-AB13-DE07C416B656}" type="presOf" srcId="{278E6F6A-D7C1-4FE4-87E2-C6F95EEEB56C}" destId="{772BE625-B522-7247-ABAF-B11B68FD3547}" srcOrd="0" destOrd="0" presId="urn:microsoft.com/office/officeart/2005/8/layout/vList2"/>
    <dgm:cxn modelId="{17F9135A-9FB3-F249-B71A-CF5B363E7F58}" type="presOf" srcId="{7FB1E0F2-2D0A-4FCE-AACE-2F0D3ADF5301}" destId="{E0EEA1BB-BE36-1148-AC04-FC29D3266CA1}" srcOrd="0" destOrd="0" presId="urn:microsoft.com/office/officeart/2005/8/layout/vList2"/>
    <dgm:cxn modelId="{BE7BDF72-5384-4C77-8DDB-0586A330A3DD}" srcId="{BBDCE945-5520-4AB4-BA0F-D29C846E2A6E}" destId="{26BC0F03-1533-448C-829F-0545E290C536}" srcOrd="1" destOrd="0" parTransId="{1596665B-65B4-4062-ACE7-BD5A0C4A9642}" sibTransId="{06E9CF95-FF7C-4D58-B429-AB165FD26084}"/>
    <dgm:cxn modelId="{FEE8F97C-A75D-7A48-A2D6-B0DCB9CB18A0}" type="presOf" srcId="{D51FFAA2-95A5-4003-91A1-D33B1CC03E3D}" destId="{FA940CBF-3C29-B641-ADD0-71889E83F45C}" srcOrd="0" destOrd="2" presId="urn:microsoft.com/office/officeart/2005/8/layout/vList2"/>
    <dgm:cxn modelId="{DE8E8794-719B-417B-B27A-47D0ACB82E99}" srcId="{C6EA3C8C-EC84-4A9A-BDB8-F2A69B8783DE}" destId="{587910C1-94BE-4ACF-AC12-BFA78AAE2223}" srcOrd="3" destOrd="0" parTransId="{05BFC7D2-C144-4AB5-9AB1-E8E01781E732}" sibTransId="{1A6A8DD2-D7FC-45B8-8FBD-9BBABC9CE0EC}"/>
    <dgm:cxn modelId="{E3C9BD97-61D1-4183-93B5-4627B55090EC}" srcId="{BBDCE945-5520-4AB4-BA0F-D29C846E2A6E}" destId="{BF27BE91-380E-4440-92C1-ED3C15728EC0}" srcOrd="0" destOrd="0" parTransId="{0775FBE9-3BC0-4C11-B0D1-FC96BF434C8A}" sibTransId="{AFC20669-19BF-40B9-93DD-370A544D9F49}"/>
    <dgm:cxn modelId="{4E4DB49D-5716-B545-9C9D-490093EF9052}" type="presOf" srcId="{D3292339-E273-4865-BF5B-4B2DD09A9403}" destId="{139FDAA3-AFDF-5B4E-BF9A-2D4D9D54C094}" srcOrd="0" destOrd="0" presId="urn:microsoft.com/office/officeart/2005/8/layout/vList2"/>
    <dgm:cxn modelId="{187986A3-756E-423E-BC5E-6C31ADC20234}" srcId="{D3292339-E273-4865-BF5B-4B2DD09A9403}" destId="{4B3AEACF-4889-4D58-A356-C2EF20DE2D75}" srcOrd="0" destOrd="0" parTransId="{E700BAE9-3484-4B31-B001-617DF470AF67}" sibTransId="{369352A1-5501-4A5A-9822-5F96E63C213B}"/>
    <dgm:cxn modelId="{EF3671CA-D989-FD49-8664-05204987409C}" type="presOf" srcId="{C6EA3C8C-EC84-4A9A-BDB8-F2A69B8783DE}" destId="{36DE7313-9BEC-8741-9E27-FE961CD51EEE}" srcOrd="0" destOrd="0" presId="urn:microsoft.com/office/officeart/2005/8/layout/vList2"/>
    <dgm:cxn modelId="{98AB77CD-2B26-E74D-A888-389CB81376C7}" type="presOf" srcId="{4B3AEACF-4889-4D58-A356-C2EF20DE2D75}" destId="{1076D356-11D8-D748-B24C-FCF7239CBBD6}" srcOrd="0" destOrd="0" presId="urn:microsoft.com/office/officeart/2005/8/layout/vList2"/>
    <dgm:cxn modelId="{F51705D2-F94F-D649-9C52-829E2D55E7CA}" type="presOf" srcId="{BF27BE91-380E-4440-92C1-ED3C15728EC0}" destId="{FA940CBF-3C29-B641-ADD0-71889E83F45C}" srcOrd="0" destOrd="0" presId="urn:microsoft.com/office/officeart/2005/8/layout/vList2"/>
    <dgm:cxn modelId="{245C3DD9-A734-4D42-84CE-D6CB668592FD}" srcId="{C6EA3C8C-EC84-4A9A-BDB8-F2A69B8783DE}" destId="{245D157F-DCB4-4CA4-A26E-BE19BD613138}" srcOrd="2" destOrd="0" parTransId="{A7BC1174-24B9-4642-80A8-6A5C57B7F182}" sibTransId="{5E0223BC-3FCF-4E7E-B1FF-FC1B1298B3A7}"/>
    <dgm:cxn modelId="{2244B8DA-6AB7-4D19-A587-6970F56E8592}" srcId="{C6EA3C8C-EC84-4A9A-BDB8-F2A69B8783DE}" destId="{BBDCE945-5520-4AB4-BA0F-D29C846E2A6E}" srcOrd="0" destOrd="0" parTransId="{FDD393E4-1D8C-400F-8D8B-E3C1091BAB2C}" sibTransId="{CC9D5643-BDEA-4575-B9D6-60C5E5982A88}"/>
    <dgm:cxn modelId="{645CBDDA-DE1A-430B-B755-01E20DC997CD}" srcId="{C6EA3C8C-EC84-4A9A-BDB8-F2A69B8783DE}" destId="{278E6F6A-D7C1-4FE4-87E2-C6F95EEEB56C}" srcOrd="1" destOrd="0" parTransId="{522E3CC6-4F49-4ABA-B4AD-3D3601915956}" sibTransId="{55DD009C-34FC-4068-96EC-FADD397A4E61}"/>
    <dgm:cxn modelId="{5B0B36E0-3902-744F-89A1-59587A6D9E0B}" type="presOf" srcId="{D0A4D706-274F-4CEC-991E-6725266CB82E}" destId="{2B49C4CD-F920-0B41-A51D-C9AE9DC6C53D}" srcOrd="0" destOrd="0" presId="urn:microsoft.com/office/officeart/2005/8/layout/vList2"/>
    <dgm:cxn modelId="{AF57BAEA-56AF-DA47-95EF-F2848C5AD291}" type="presOf" srcId="{587910C1-94BE-4ACF-AC12-BFA78AAE2223}" destId="{C58726E7-216C-974C-8A89-1C3072489D2D}" srcOrd="0" destOrd="0" presId="urn:microsoft.com/office/officeart/2005/8/layout/vList2"/>
    <dgm:cxn modelId="{1CCD07EC-8B89-6B45-9172-C4D3199E892E}" type="presOf" srcId="{71DEA083-F10E-488B-AB7F-6E7822967BBA}" destId="{D23DFA67-9AFC-7C4A-BEBB-B739F59A83E2}" srcOrd="0" destOrd="0" presId="urn:microsoft.com/office/officeart/2005/8/layout/vList2"/>
    <dgm:cxn modelId="{D29B18F5-21C8-4589-BFC3-3F471A831370}" srcId="{278E6F6A-D7C1-4FE4-87E2-C6F95EEEB56C}" destId="{E382AC0E-71D3-48A3-90A5-A8BF69D73939}" srcOrd="0" destOrd="0" parTransId="{FEAA1B97-6196-4511-A8F8-7C5E4DBEBB6D}" sibTransId="{6F95A826-A50A-47D9-A158-31C5FD133262}"/>
    <dgm:cxn modelId="{1CEDFB88-8428-DE4B-8922-5E144648677D}" type="presParOf" srcId="{36DE7313-9BEC-8741-9E27-FE961CD51EEE}" destId="{0A82B298-8E18-D64E-8C47-EB0ECC34A4C9}" srcOrd="0" destOrd="0" presId="urn:microsoft.com/office/officeart/2005/8/layout/vList2"/>
    <dgm:cxn modelId="{ED9B2193-8219-7545-818F-7AF2AEE021B1}" type="presParOf" srcId="{36DE7313-9BEC-8741-9E27-FE961CD51EEE}" destId="{FA940CBF-3C29-B641-ADD0-71889E83F45C}" srcOrd="1" destOrd="0" presId="urn:microsoft.com/office/officeart/2005/8/layout/vList2"/>
    <dgm:cxn modelId="{A6CF346D-F885-6D44-AF37-5A3585005971}" type="presParOf" srcId="{36DE7313-9BEC-8741-9E27-FE961CD51EEE}" destId="{772BE625-B522-7247-ABAF-B11B68FD3547}" srcOrd="2" destOrd="0" presId="urn:microsoft.com/office/officeart/2005/8/layout/vList2"/>
    <dgm:cxn modelId="{7C9AF1E9-F9DC-8B4E-BFCE-A138607F2282}" type="presParOf" srcId="{36DE7313-9BEC-8741-9E27-FE961CD51EEE}" destId="{05310DCE-C42F-474E-B034-D13AC48DBD68}" srcOrd="3" destOrd="0" presId="urn:microsoft.com/office/officeart/2005/8/layout/vList2"/>
    <dgm:cxn modelId="{1661ED3E-960A-7D4E-88C5-F4D558522B72}" type="presParOf" srcId="{36DE7313-9BEC-8741-9E27-FE961CD51EEE}" destId="{D31CAAD3-219F-9F41-9D68-D5F7CC7A602E}" srcOrd="4" destOrd="0" presId="urn:microsoft.com/office/officeart/2005/8/layout/vList2"/>
    <dgm:cxn modelId="{1BE0D343-5922-6541-84F7-6E17DAA83B82}" type="presParOf" srcId="{36DE7313-9BEC-8741-9E27-FE961CD51EEE}" destId="{2B49C4CD-F920-0B41-A51D-C9AE9DC6C53D}" srcOrd="5" destOrd="0" presId="urn:microsoft.com/office/officeart/2005/8/layout/vList2"/>
    <dgm:cxn modelId="{B95E91CF-6174-2C47-9260-6695981A87A7}" type="presParOf" srcId="{36DE7313-9BEC-8741-9E27-FE961CD51EEE}" destId="{C58726E7-216C-974C-8A89-1C3072489D2D}" srcOrd="6" destOrd="0" presId="urn:microsoft.com/office/officeart/2005/8/layout/vList2"/>
    <dgm:cxn modelId="{F7D23584-D925-9F4C-85B0-90F99BF73125}" type="presParOf" srcId="{36DE7313-9BEC-8741-9E27-FE961CD51EEE}" destId="{E0EEA1BB-BE36-1148-AC04-FC29D3266CA1}" srcOrd="7" destOrd="0" presId="urn:microsoft.com/office/officeart/2005/8/layout/vList2"/>
    <dgm:cxn modelId="{E479DEC5-8D9B-B44D-A388-E5791D470A0D}" type="presParOf" srcId="{36DE7313-9BEC-8741-9E27-FE961CD51EEE}" destId="{D23DFA67-9AFC-7C4A-BEBB-B739F59A83E2}" srcOrd="8" destOrd="0" presId="urn:microsoft.com/office/officeart/2005/8/layout/vList2"/>
    <dgm:cxn modelId="{A54F1518-F00E-5A4D-B58C-A3E67259DC1E}" type="presParOf" srcId="{36DE7313-9BEC-8741-9E27-FE961CD51EEE}" destId="{C35F9811-008F-5149-91C6-B83BECEEB0C3}" srcOrd="9" destOrd="0" presId="urn:microsoft.com/office/officeart/2005/8/layout/vList2"/>
    <dgm:cxn modelId="{5CE8C848-14A2-694F-A68C-CC514E075AC7}" type="presParOf" srcId="{36DE7313-9BEC-8741-9E27-FE961CD51EEE}" destId="{139FDAA3-AFDF-5B4E-BF9A-2D4D9D54C094}" srcOrd="10" destOrd="0" presId="urn:microsoft.com/office/officeart/2005/8/layout/vList2"/>
    <dgm:cxn modelId="{15BCB902-66BB-1B41-B530-E07F5B039FD5}" type="presParOf" srcId="{36DE7313-9BEC-8741-9E27-FE961CD51EEE}" destId="{1076D356-11D8-D748-B24C-FCF7239CBBD6}" srcOrd="11"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3E8AEEB3-70BC-4CBB-92C5-EBED1308964A}" type="doc">
      <dgm:prSet loTypeId="urn:microsoft.com/office/officeart/2005/8/layout/default" loCatId="list" qsTypeId="urn:microsoft.com/office/officeart/2005/8/quickstyle/simple4" qsCatId="simple" csTypeId="urn:microsoft.com/office/officeart/2005/8/colors/accent1_3" csCatId="accent1" phldr="1"/>
      <dgm:spPr/>
      <dgm:t>
        <a:bodyPr/>
        <a:lstStyle/>
        <a:p>
          <a:endParaRPr lang="en-US"/>
        </a:p>
      </dgm:t>
    </dgm:pt>
    <dgm:pt modelId="{3F6F15C1-00D5-43F8-93C2-BD8ED212AD7B}">
      <dgm:prSet/>
      <dgm:spPr/>
      <dgm:t>
        <a:bodyPr/>
        <a:lstStyle/>
        <a:p>
          <a:r>
            <a:rPr lang="en-US" dirty="0"/>
            <a:t>1. </a:t>
          </a:r>
          <a:r>
            <a:rPr lang="en-US" dirty="0" err="1"/>
            <a:t>Ekonomiska</a:t>
          </a:r>
          <a:r>
            <a:rPr lang="en-US" dirty="0"/>
            <a:t> </a:t>
          </a:r>
          <a:r>
            <a:rPr lang="en-US" dirty="0" err="1"/>
            <a:t>besparingar</a:t>
          </a:r>
          <a:endParaRPr lang="en-US" dirty="0"/>
        </a:p>
      </dgm:t>
    </dgm:pt>
    <dgm:pt modelId="{F338A711-48C5-401E-A80D-FDAB542CE034}" type="parTrans" cxnId="{733C3FA2-74C6-4C6C-B749-83E13AD4729B}">
      <dgm:prSet/>
      <dgm:spPr/>
      <dgm:t>
        <a:bodyPr/>
        <a:lstStyle/>
        <a:p>
          <a:endParaRPr lang="en-US"/>
        </a:p>
      </dgm:t>
    </dgm:pt>
    <dgm:pt modelId="{FFCE566D-813A-4D51-A50E-FD8360C92FF1}" type="sibTrans" cxnId="{733C3FA2-74C6-4C6C-B749-83E13AD4729B}">
      <dgm:prSet/>
      <dgm:spPr/>
      <dgm:t>
        <a:bodyPr/>
        <a:lstStyle/>
        <a:p>
          <a:endParaRPr lang="en-US"/>
        </a:p>
      </dgm:t>
    </dgm:pt>
    <dgm:pt modelId="{DEB15E58-C875-4F97-8BB0-C5B697F3691D}">
      <dgm:prSet/>
      <dgm:spPr/>
      <dgm:t>
        <a:bodyPr/>
        <a:lstStyle/>
        <a:p>
          <a:r>
            <a:rPr lang="en-US" dirty="0" err="1"/>
            <a:t>Minskad</a:t>
          </a:r>
          <a:r>
            <a:rPr lang="en-US" dirty="0"/>
            <a:t> </a:t>
          </a:r>
          <a:r>
            <a:rPr lang="en-US" dirty="0" err="1"/>
            <a:t>handläggningstid</a:t>
          </a:r>
          <a:endParaRPr lang="en-US" dirty="0"/>
        </a:p>
      </dgm:t>
    </dgm:pt>
    <dgm:pt modelId="{5DA22232-F98E-4788-800B-005169790630}" type="parTrans" cxnId="{0D8FBB93-543A-43D2-B920-48679B463AB9}">
      <dgm:prSet/>
      <dgm:spPr/>
      <dgm:t>
        <a:bodyPr/>
        <a:lstStyle/>
        <a:p>
          <a:endParaRPr lang="en-US"/>
        </a:p>
      </dgm:t>
    </dgm:pt>
    <dgm:pt modelId="{E3ACB333-2961-4784-9244-393E1DD72C4F}" type="sibTrans" cxnId="{0D8FBB93-543A-43D2-B920-48679B463AB9}">
      <dgm:prSet/>
      <dgm:spPr/>
      <dgm:t>
        <a:bodyPr/>
        <a:lstStyle/>
        <a:p>
          <a:endParaRPr lang="en-US"/>
        </a:p>
      </dgm:t>
    </dgm:pt>
    <dgm:pt modelId="{4BEC38A9-C3BD-4AD7-A51B-B83608798641}">
      <dgm:prSet/>
      <dgm:spPr/>
      <dgm:t>
        <a:bodyPr/>
        <a:lstStyle/>
        <a:p>
          <a:r>
            <a:rPr lang="en-US" dirty="0" err="1"/>
            <a:t>Färre</a:t>
          </a:r>
          <a:r>
            <a:rPr lang="en-US" dirty="0"/>
            <a:t> </a:t>
          </a:r>
          <a:r>
            <a:rPr lang="en-US" dirty="0" err="1"/>
            <a:t>kundtjänstärenden</a:t>
          </a:r>
          <a:endParaRPr lang="en-US" dirty="0"/>
        </a:p>
      </dgm:t>
    </dgm:pt>
    <dgm:pt modelId="{A059A8CB-8FAF-45BF-BCC4-CB63BC21C211}" type="parTrans" cxnId="{46022701-5FCD-4AD2-AE50-A2AD0C2F0925}">
      <dgm:prSet/>
      <dgm:spPr/>
      <dgm:t>
        <a:bodyPr/>
        <a:lstStyle/>
        <a:p>
          <a:endParaRPr lang="en-US"/>
        </a:p>
      </dgm:t>
    </dgm:pt>
    <dgm:pt modelId="{08624F29-7467-46AE-AB11-79AF63A54EC3}" type="sibTrans" cxnId="{46022701-5FCD-4AD2-AE50-A2AD0C2F0925}">
      <dgm:prSet/>
      <dgm:spPr/>
      <dgm:t>
        <a:bodyPr/>
        <a:lstStyle/>
        <a:p>
          <a:endParaRPr lang="en-US"/>
        </a:p>
      </dgm:t>
    </dgm:pt>
    <dgm:pt modelId="{20852451-14F2-4D89-B295-F3F9B446BD17}">
      <dgm:prSet/>
      <dgm:spPr/>
      <dgm:t>
        <a:bodyPr/>
        <a:lstStyle/>
        <a:p>
          <a:r>
            <a:rPr lang="en-US" dirty="0" err="1"/>
            <a:t>Mindre</a:t>
          </a:r>
          <a:r>
            <a:rPr lang="en-US" dirty="0"/>
            <a:t> </a:t>
          </a:r>
          <a:r>
            <a:rPr lang="en-US" dirty="0" err="1"/>
            <a:t>manuell</a:t>
          </a:r>
          <a:r>
            <a:rPr lang="en-US" dirty="0"/>
            <a:t> </a:t>
          </a:r>
          <a:r>
            <a:rPr lang="en-US" dirty="0" err="1"/>
            <a:t>dataleverans</a:t>
          </a:r>
          <a:endParaRPr lang="en-US" dirty="0"/>
        </a:p>
      </dgm:t>
    </dgm:pt>
    <dgm:pt modelId="{27180438-6D48-4D81-8E40-CE71672D6409}" type="parTrans" cxnId="{76417670-8F0A-4CC5-86D5-1FA48F05AE56}">
      <dgm:prSet/>
      <dgm:spPr/>
      <dgm:t>
        <a:bodyPr/>
        <a:lstStyle/>
        <a:p>
          <a:endParaRPr lang="en-US"/>
        </a:p>
      </dgm:t>
    </dgm:pt>
    <dgm:pt modelId="{56652C1E-844F-4563-BDC6-9FFC93F026C3}" type="sibTrans" cxnId="{76417670-8F0A-4CC5-86D5-1FA48F05AE56}">
      <dgm:prSet/>
      <dgm:spPr/>
      <dgm:t>
        <a:bodyPr/>
        <a:lstStyle/>
        <a:p>
          <a:endParaRPr lang="en-US"/>
        </a:p>
      </dgm:t>
    </dgm:pt>
    <dgm:pt modelId="{B5944483-6AA8-45C0-A931-48813F5690B0}">
      <dgm:prSet/>
      <dgm:spPr/>
      <dgm:t>
        <a:bodyPr/>
        <a:lstStyle/>
        <a:p>
          <a:r>
            <a:rPr lang="en-US" dirty="0"/>
            <a:t>2. </a:t>
          </a:r>
          <a:r>
            <a:rPr lang="en-US" dirty="0" err="1"/>
            <a:t>Effektivare</a:t>
          </a:r>
          <a:r>
            <a:rPr lang="en-US" dirty="0"/>
            <a:t> </a:t>
          </a:r>
          <a:r>
            <a:rPr lang="en-US" dirty="0" err="1"/>
            <a:t>styrning</a:t>
          </a:r>
          <a:endParaRPr lang="en-US" dirty="0"/>
        </a:p>
      </dgm:t>
    </dgm:pt>
    <dgm:pt modelId="{C75318F3-C63D-4453-B965-55E429D17D9B}" type="parTrans" cxnId="{7F1B63FC-6A15-43FE-9528-BCEDA6C2ED64}">
      <dgm:prSet/>
      <dgm:spPr/>
      <dgm:t>
        <a:bodyPr/>
        <a:lstStyle/>
        <a:p>
          <a:endParaRPr lang="en-US"/>
        </a:p>
      </dgm:t>
    </dgm:pt>
    <dgm:pt modelId="{81706629-292C-43E5-AA32-480F21227DCD}" type="sibTrans" cxnId="{7F1B63FC-6A15-43FE-9528-BCEDA6C2ED64}">
      <dgm:prSet/>
      <dgm:spPr/>
      <dgm:t>
        <a:bodyPr/>
        <a:lstStyle/>
        <a:p>
          <a:endParaRPr lang="en-US"/>
        </a:p>
      </dgm:t>
    </dgm:pt>
    <dgm:pt modelId="{4126B2E9-5E76-4407-B8E0-8804E5944FE8}">
      <dgm:prSet/>
      <dgm:spPr/>
      <dgm:t>
        <a:bodyPr/>
        <a:lstStyle/>
        <a:p>
          <a:r>
            <a:rPr lang="en-US" dirty="0" err="1"/>
            <a:t>Bättre</a:t>
          </a:r>
          <a:r>
            <a:rPr lang="en-US" dirty="0"/>
            <a:t> </a:t>
          </a:r>
          <a:r>
            <a:rPr lang="en-US" dirty="0" err="1"/>
            <a:t>beslutsstöd</a:t>
          </a:r>
          <a:endParaRPr lang="en-US" dirty="0"/>
        </a:p>
      </dgm:t>
    </dgm:pt>
    <dgm:pt modelId="{2A516BAC-AAE6-4449-94A7-B820FF57083F}" type="parTrans" cxnId="{75730135-9389-4066-958C-B9667F1D1573}">
      <dgm:prSet/>
      <dgm:spPr/>
      <dgm:t>
        <a:bodyPr/>
        <a:lstStyle/>
        <a:p>
          <a:endParaRPr lang="en-US"/>
        </a:p>
      </dgm:t>
    </dgm:pt>
    <dgm:pt modelId="{6370E909-14C4-4E55-A00B-D3360076064E}" type="sibTrans" cxnId="{75730135-9389-4066-958C-B9667F1D1573}">
      <dgm:prSet/>
      <dgm:spPr/>
      <dgm:t>
        <a:bodyPr/>
        <a:lstStyle/>
        <a:p>
          <a:endParaRPr lang="en-US"/>
        </a:p>
      </dgm:t>
    </dgm:pt>
    <dgm:pt modelId="{BA552F98-8BA7-44C0-8B1D-D62355E1750B}">
      <dgm:prSet/>
      <dgm:spPr/>
      <dgm:t>
        <a:bodyPr/>
        <a:lstStyle/>
        <a:p>
          <a:r>
            <a:rPr lang="en-US" dirty="0" err="1"/>
            <a:t>Minskad</a:t>
          </a:r>
          <a:r>
            <a:rPr lang="en-US" dirty="0"/>
            <a:t> </a:t>
          </a:r>
          <a:r>
            <a:rPr lang="en-US" dirty="0" err="1"/>
            <a:t>dubbelregistrering</a:t>
          </a:r>
          <a:endParaRPr lang="en-US" dirty="0"/>
        </a:p>
      </dgm:t>
    </dgm:pt>
    <dgm:pt modelId="{509EA833-A915-4567-B3C3-9CC98003B78A}" type="parTrans" cxnId="{003C9421-301A-40B9-A7A7-372FF6116C93}">
      <dgm:prSet/>
      <dgm:spPr/>
      <dgm:t>
        <a:bodyPr/>
        <a:lstStyle/>
        <a:p>
          <a:endParaRPr lang="en-US"/>
        </a:p>
      </dgm:t>
    </dgm:pt>
    <dgm:pt modelId="{0246CB56-D73A-4075-871E-6C50056FE0DD}" type="sibTrans" cxnId="{003C9421-301A-40B9-A7A7-372FF6116C93}">
      <dgm:prSet/>
      <dgm:spPr/>
      <dgm:t>
        <a:bodyPr/>
        <a:lstStyle/>
        <a:p>
          <a:endParaRPr lang="en-US"/>
        </a:p>
      </dgm:t>
    </dgm:pt>
    <dgm:pt modelId="{96E7AE71-0026-44F3-AC56-5BEEF6921AFC}">
      <dgm:prSet/>
      <dgm:spPr/>
      <dgm:t>
        <a:bodyPr/>
        <a:lstStyle/>
        <a:p>
          <a:r>
            <a:rPr lang="en-US" dirty="0" err="1"/>
            <a:t>Enhetliga</a:t>
          </a:r>
          <a:r>
            <a:rPr lang="en-US" dirty="0"/>
            <a:t> </a:t>
          </a:r>
          <a:r>
            <a:rPr lang="en-US" dirty="0" err="1"/>
            <a:t>datakällor</a:t>
          </a:r>
          <a:endParaRPr lang="en-US" dirty="0"/>
        </a:p>
      </dgm:t>
    </dgm:pt>
    <dgm:pt modelId="{2DEF60ED-21A2-4602-9550-44ADD5AA4A69}" type="parTrans" cxnId="{66D0EAD0-35C1-4B07-BAEF-F455B189C329}">
      <dgm:prSet/>
      <dgm:spPr/>
      <dgm:t>
        <a:bodyPr/>
        <a:lstStyle/>
        <a:p>
          <a:endParaRPr lang="en-US"/>
        </a:p>
      </dgm:t>
    </dgm:pt>
    <dgm:pt modelId="{2D0820AD-A6C6-40EE-9094-262E535BF3D3}" type="sibTrans" cxnId="{66D0EAD0-35C1-4B07-BAEF-F455B189C329}">
      <dgm:prSet/>
      <dgm:spPr/>
      <dgm:t>
        <a:bodyPr/>
        <a:lstStyle/>
        <a:p>
          <a:endParaRPr lang="en-US"/>
        </a:p>
      </dgm:t>
    </dgm:pt>
    <dgm:pt modelId="{3D81BB0F-4277-4E93-ACAD-3314F3411FBE}">
      <dgm:prSet/>
      <dgm:spPr/>
      <dgm:t>
        <a:bodyPr/>
        <a:lstStyle/>
        <a:p>
          <a:r>
            <a:rPr lang="en-US" dirty="0"/>
            <a:t>3. </a:t>
          </a:r>
          <a:r>
            <a:rPr lang="en-US" dirty="0" err="1"/>
            <a:t>Samhällsekonomiska</a:t>
          </a:r>
          <a:r>
            <a:rPr lang="en-US" dirty="0"/>
            <a:t> </a:t>
          </a:r>
          <a:r>
            <a:rPr lang="en-US" dirty="0" err="1"/>
            <a:t>effekter</a:t>
          </a:r>
          <a:endParaRPr lang="en-US" dirty="0"/>
        </a:p>
      </dgm:t>
    </dgm:pt>
    <dgm:pt modelId="{9CFA32BD-B63E-4A7D-8402-BC28E1B7055E}" type="parTrans" cxnId="{92C9B999-730C-42CB-BE48-EC7F5927034D}">
      <dgm:prSet/>
      <dgm:spPr/>
      <dgm:t>
        <a:bodyPr/>
        <a:lstStyle/>
        <a:p>
          <a:endParaRPr lang="en-US"/>
        </a:p>
      </dgm:t>
    </dgm:pt>
    <dgm:pt modelId="{B5A9C950-E055-41F5-BC1B-B17C45C03D09}" type="sibTrans" cxnId="{92C9B999-730C-42CB-BE48-EC7F5927034D}">
      <dgm:prSet/>
      <dgm:spPr/>
      <dgm:t>
        <a:bodyPr/>
        <a:lstStyle/>
        <a:p>
          <a:endParaRPr lang="en-US"/>
        </a:p>
      </dgm:t>
    </dgm:pt>
    <dgm:pt modelId="{B4CF9012-0960-4727-BCA2-A0E03493E6AA}">
      <dgm:prSet/>
      <dgm:spPr/>
      <dgm:t>
        <a:bodyPr/>
        <a:lstStyle/>
        <a:p>
          <a:r>
            <a:rPr lang="en-US" dirty="0"/>
            <a:t>Nya </a:t>
          </a:r>
          <a:r>
            <a:rPr lang="en-US" dirty="0" err="1"/>
            <a:t>företag</a:t>
          </a:r>
          <a:r>
            <a:rPr lang="en-US" dirty="0"/>
            <a:t> </a:t>
          </a:r>
          <a:r>
            <a:rPr lang="en-US" dirty="0" err="1"/>
            <a:t>och</a:t>
          </a:r>
          <a:r>
            <a:rPr lang="en-US" dirty="0"/>
            <a:t> </a:t>
          </a:r>
          <a:r>
            <a:rPr lang="en-US" dirty="0" err="1"/>
            <a:t>tjänster</a:t>
          </a:r>
          <a:endParaRPr lang="en-US" dirty="0"/>
        </a:p>
      </dgm:t>
    </dgm:pt>
    <dgm:pt modelId="{7DD0BAE1-53A8-4C07-B266-4AD8095D29A7}" type="parTrans" cxnId="{40B8B219-0447-4E1F-A117-DCFD04B013A9}">
      <dgm:prSet/>
      <dgm:spPr/>
      <dgm:t>
        <a:bodyPr/>
        <a:lstStyle/>
        <a:p>
          <a:endParaRPr lang="en-US"/>
        </a:p>
      </dgm:t>
    </dgm:pt>
    <dgm:pt modelId="{89FE0AD1-D641-40BB-A64F-ACA46B4690E9}" type="sibTrans" cxnId="{40B8B219-0447-4E1F-A117-DCFD04B013A9}">
      <dgm:prSet/>
      <dgm:spPr/>
      <dgm:t>
        <a:bodyPr/>
        <a:lstStyle/>
        <a:p>
          <a:endParaRPr lang="en-US"/>
        </a:p>
      </dgm:t>
    </dgm:pt>
    <dgm:pt modelId="{A7D30275-E492-4484-8380-354968AF6DC3}">
      <dgm:prSet/>
      <dgm:spPr/>
      <dgm:t>
        <a:bodyPr/>
        <a:lstStyle/>
        <a:p>
          <a:r>
            <a:rPr lang="en-US" dirty="0"/>
            <a:t>Nya </a:t>
          </a:r>
          <a:r>
            <a:rPr lang="en-US" dirty="0" err="1"/>
            <a:t>jobb</a:t>
          </a:r>
          <a:r>
            <a:rPr lang="en-US" dirty="0"/>
            <a:t> </a:t>
          </a:r>
          <a:r>
            <a:rPr lang="en-US" dirty="0" err="1"/>
            <a:t>och</a:t>
          </a:r>
          <a:r>
            <a:rPr lang="en-US" dirty="0"/>
            <a:t> </a:t>
          </a:r>
          <a:r>
            <a:rPr lang="en-US" dirty="0" err="1"/>
            <a:t>lokal</a:t>
          </a:r>
          <a:r>
            <a:rPr lang="en-US" dirty="0"/>
            <a:t> </a:t>
          </a:r>
          <a:r>
            <a:rPr lang="en-US" dirty="0" err="1"/>
            <a:t>tillväxt</a:t>
          </a:r>
          <a:endParaRPr lang="en-US" dirty="0"/>
        </a:p>
      </dgm:t>
    </dgm:pt>
    <dgm:pt modelId="{2D7C36F6-AF10-4D11-B99F-1B4F057E20AF}" type="parTrans" cxnId="{FB465296-E4DD-40CB-A52E-55E41408EA1E}">
      <dgm:prSet/>
      <dgm:spPr/>
      <dgm:t>
        <a:bodyPr/>
        <a:lstStyle/>
        <a:p>
          <a:endParaRPr lang="en-US"/>
        </a:p>
      </dgm:t>
    </dgm:pt>
    <dgm:pt modelId="{1990358D-ACF9-4723-948C-9597A5FCDC6C}" type="sibTrans" cxnId="{FB465296-E4DD-40CB-A52E-55E41408EA1E}">
      <dgm:prSet/>
      <dgm:spPr/>
      <dgm:t>
        <a:bodyPr/>
        <a:lstStyle/>
        <a:p>
          <a:endParaRPr lang="en-US"/>
        </a:p>
      </dgm:t>
    </dgm:pt>
    <dgm:pt modelId="{B36F4364-53E8-4A19-970B-AA99B1B8BF23}">
      <dgm:prSet/>
      <dgm:spPr/>
      <dgm:t>
        <a:bodyPr/>
        <a:lstStyle/>
        <a:p>
          <a:r>
            <a:rPr lang="en-US" dirty="0"/>
            <a:t>4. </a:t>
          </a:r>
          <a:r>
            <a:rPr lang="en-US" dirty="0" err="1"/>
            <a:t>Medborgar</a:t>
          </a:r>
          <a:r>
            <a:rPr lang="en-US" dirty="0"/>
            <a:t>- </a:t>
          </a:r>
          <a:r>
            <a:rPr lang="en-US" dirty="0" err="1"/>
            <a:t>och</a:t>
          </a:r>
          <a:r>
            <a:rPr lang="en-US" dirty="0"/>
            <a:t> </a:t>
          </a:r>
          <a:r>
            <a:rPr lang="en-US" dirty="0" err="1"/>
            <a:t>samhällsnytta</a:t>
          </a:r>
          <a:endParaRPr lang="en-US" dirty="0"/>
        </a:p>
      </dgm:t>
    </dgm:pt>
    <dgm:pt modelId="{B5690A3F-8F25-433F-85B9-288720A0F601}" type="parTrans" cxnId="{9EA7953C-4534-4CDB-8D69-7195E7806B26}">
      <dgm:prSet/>
      <dgm:spPr/>
      <dgm:t>
        <a:bodyPr/>
        <a:lstStyle/>
        <a:p>
          <a:endParaRPr lang="en-US"/>
        </a:p>
      </dgm:t>
    </dgm:pt>
    <dgm:pt modelId="{1B7FC410-EA7E-41C9-8B9D-EA37D989BE99}" type="sibTrans" cxnId="{9EA7953C-4534-4CDB-8D69-7195E7806B26}">
      <dgm:prSet/>
      <dgm:spPr/>
      <dgm:t>
        <a:bodyPr/>
        <a:lstStyle/>
        <a:p>
          <a:endParaRPr lang="en-US"/>
        </a:p>
      </dgm:t>
    </dgm:pt>
    <dgm:pt modelId="{872EEAE5-2D6E-464E-9525-72CF4B26A8F6}">
      <dgm:prSet/>
      <dgm:spPr/>
      <dgm:t>
        <a:bodyPr/>
        <a:lstStyle/>
        <a:p>
          <a:r>
            <a:rPr lang="en-US" dirty="0" err="1"/>
            <a:t>Ökad</a:t>
          </a:r>
          <a:r>
            <a:rPr lang="en-US" dirty="0"/>
            <a:t> </a:t>
          </a:r>
          <a:r>
            <a:rPr lang="en-US" dirty="0" err="1"/>
            <a:t>transparens</a:t>
          </a:r>
          <a:endParaRPr lang="en-US" dirty="0"/>
        </a:p>
      </dgm:t>
    </dgm:pt>
    <dgm:pt modelId="{D44DD18E-503C-4963-BFBC-021332010B7D}" type="parTrans" cxnId="{32047A17-8FE1-4C0D-A446-2412E4AAC08F}">
      <dgm:prSet/>
      <dgm:spPr/>
      <dgm:t>
        <a:bodyPr/>
        <a:lstStyle/>
        <a:p>
          <a:endParaRPr lang="en-US"/>
        </a:p>
      </dgm:t>
    </dgm:pt>
    <dgm:pt modelId="{557EAEC4-B5E3-4AD3-A6CB-B27F2E8805E2}" type="sibTrans" cxnId="{32047A17-8FE1-4C0D-A446-2412E4AAC08F}">
      <dgm:prSet/>
      <dgm:spPr/>
      <dgm:t>
        <a:bodyPr/>
        <a:lstStyle/>
        <a:p>
          <a:endParaRPr lang="en-US"/>
        </a:p>
      </dgm:t>
    </dgm:pt>
    <dgm:pt modelId="{496A4C20-9E89-4633-860F-668499DDE653}">
      <dgm:prSet/>
      <dgm:spPr/>
      <dgm:t>
        <a:bodyPr/>
        <a:lstStyle/>
        <a:p>
          <a:r>
            <a:rPr lang="en-US" dirty="0" err="1"/>
            <a:t>Bättre</a:t>
          </a:r>
          <a:r>
            <a:rPr lang="en-US" dirty="0"/>
            <a:t> service </a:t>
          </a:r>
          <a:r>
            <a:rPr lang="en-US" dirty="0" err="1"/>
            <a:t>dygnet</a:t>
          </a:r>
          <a:r>
            <a:rPr lang="en-US" dirty="0"/>
            <a:t> runt</a:t>
          </a:r>
        </a:p>
      </dgm:t>
    </dgm:pt>
    <dgm:pt modelId="{A49B5886-D17D-499D-A023-DE6EC18DC89A}" type="parTrans" cxnId="{D28328DC-7A61-4A15-9781-63527D58BCAA}">
      <dgm:prSet/>
      <dgm:spPr/>
      <dgm:t>
        <a:bodyPr/>
        <a:lstStyle/>
        <a:p>
          <a:endParaRPr lang="en-US"/>
        </a:p>
      </dgm:t>
    </dgm:pt>
    <dgm:pt modelId="{26995F3C-D987-4A10-A1B8-CDCFD060F6D7}" type="sibTrans" cxnId="{D28328DC-7A61-4A15-9781-63527D58BCAA}">
      <dgm:prSet/>
      <dgm:spPr/>
      <dgm:t>
        <a:bodyPr/>
        <a:lstStyle/>
        <a:p>
          <a:endParaRPr lang="en-US"/>
        </a:p>
      </dgm:t>
    </dgm:pt>
    <dgm:pt modelId="{8B709E8D-30A8-409A-94EC-396E279A994F}">
      <dgm:prSet/>
      <dgm:spPr/>
      <dgm:t>
        <a:bodyPr/>
        <a:lstStyle/>
        <a:p>
          <a:r>
            <a:rPr lang="en-US" dirty="0" err="1"/>
            <a:t>Invånare</a:t>
          </a:r>
          <a:r>
            <a:rPr lang="en-US" dirty="0"/>
            <a:t> </a:t>
          </a:r>
          <a:r>
            <a:rPr lang="en-US" dirty="0" err="1"/>
            <a:t>löser</a:t>
          </a:r>
          <a:r>
            <a:rPr lang="en-US" dirty="0"/>
            <a:t> </a:t>
          </a:r>
          <a:r>
            <a:rPr lang="en-US" dirty="0" err="1"/>
            <a:t>behov</a:t>
          </a:r>
          <a:r>
            <a:rPr lang="en-US" dirty="0"/>
            <a:t> </a:t>
          </a:r>
          <a:r>
            <a:rPr lang="en-US" dirty="0" err="1"/>
            <a:t>själva</a:t>
          </a:r>
          <a:endParaRPr lang="en-US" dirty="0"/>
        </a:p>
      </dgm:t>
    </dgm:pt>
    <dgm:pt modelId="{5D066A63-6483-4AF7-B406-1F8920203DA2}" type="sibTrans" cxnId="{ECB83078-18B3-485B-AA03-A0493EC56A3A}">
      <dgm:prSet/>
      <dgm:spPr/>
      <dgm:t>
        <a:bodyPr/>
        <a:lstStyle/>
        <a:p>
          <a:endParaRPr lang="en-US"/>
        </a:p>
      </dgm:t>
    </dgm:pt>
    <dgm:pt modelId="{E8381B9B-D802-4DBB-8AB0-23964E7BBCBE}" type="parTrans" cxnId="{ECB83078-18B3-485B-AA03-A0493EC56A3A}">
      <dgm:prSet/>
      <dgm:spPr/>
      <dgm:t>
        <a:bodyPr/>
        <a:lstStyle/>
        <a:p>
          <a:endParaRPr lang="en-US"/>
        </a:p>
      </dgm:t>
    </dgm:pt>
    <dgm:pt modelId="{8793A66E-1A31-F646-9F7E-D606C055345E}" type="pres">
      <dgm:prSet presAssocID="{3E8AEEB3-70BC-4CBB-92C5-EBED1308964A}" presName="diagram" presStyleCnt="0">
        <dgm:presLayoutVars>
          <dgm:dir/>
          <dgm:resizeHandles val="exact"/>
        </dgm:presLayoutVars>
      </dgm:prSet>
      <dgm:spPr/>
    </dgm:pt>
    <dgm:pt modelId="{7ACC3BB1-4FC8-AD49-B47B-08B615A7A0CC}" type="pres">
      <dgm:prSet presAssocID="{3F6F15C1-00D5-43F8-93C2-BD8ED212AD7B}" presName="node" presStyleLbl="node1" presStyleIdx="0" presStyleCnt="4">
        <dgm:presLayoutVars>
          <dgm:bulletEnabled val="1"/>
        </dgm:presLayoutVars>
      </dgm:prSet>
      <dgm:spPr/>
    </dgm:pt>
    <dgm:pt modelId="{A6ED65E7-B73A-6246-9774-8E0E71E16809}" type="pres">
      <dgm:prSet presAssocID="{FFCE566D-813A-4D51-A50E-FD8360C92FF1}" presName="sibTrans" presStyleCnt="0"/>
      <dgm:spPr/>
    </dgm:pt>
    <dgm:pt modelId="{012D4EBE-98CF-CC4C-9377-980F52C49BB8}" type="pres">
      <dgm:prSet presAssocID="{B5944483-6AA8-45C0-A931-48813F5690B0}" presName="node" presStyleLbl="node1" presStyleIdx="1" presStyleCnt="4">
        <dgm:presLayoutVars>
          <dgm:bulletEnabled val="1"/>
        </dgm:presLayoutVars>
      </dgm:prSet>
      <dgm:spPr/>
    </dgm:pt>
    <dgm:pt modelId="{0E81C38C-4E8B-364E-B7D7-B8EFDE5BFDD8}" type="pres">
      <dgm:prSet presAssocID="{81706629-292C-43E5-AA32-480F21227DCD}" presName="sibTrans" presStyleCnt="0"/>
      <dgm:spPr/>
    </dgm:pt>
    <dgm:pt modelId="{60CC225E-D75F-634C-BB7F-664F980489DD}" type="pres">
      <dgm:prSet presAssocID="{3D81BB0F-4277-4E93-ACAD-3314F3411FBE}" presName="node" presStyleLbl="node1" presStyleIdx="2" presStyleCnt="4">
        <dgm:presLayoutVars>
          <dgm:bulletEnabled val="1"/>
        </dgm:presLayoutVars>
      </dgm:prSet>
      <dgm:spPr/>
    </dgm:pt>
    <dgm:pt modelId="{113CA6C4-B75E-D74C-9052-ED198533517B}" type="pres">
      <dgm:prSet presAssocID="{B5A9C950-E055-41F5-BC1B-B17C45C03D09}" presName="sibTrans" presStyleCnt="0"/>
      <dgm:spPr/>
    </dgm:pt>
    <dgm:pt modelId="{3C0CAD51-5430-2846-A539-31DCE4D906DE}" type="pres">
      <dgm:prSet presAssocID="{B36F4364-53E8-4A19-970B-AA99B1B8BF23}" presName="node" presStyleLbl="node1" presStyleIdx="3" presStyleCnt="4">
        <dgm:presLayoutVars>
          <dgm:bulletEnabled val="1"/>
        </dgm:presLayoutVars>
      </dgm:prSet>
      <dgm:spPr/>
    </dgm:pt>
  </dgm:ptLst>
  <dgm:cxnLst>
    <dgm:cxn modelId="{46022701-5FCD-4AD2-AE50-A2AD0C2F0925}" srcId="{3F6F15C1-00D5-43F8-93C2-BD8ED212AD7B}" destId="{4BEC38A9-C3BD-4AD7-A51B-B83608798641}" srcOrd="1" destOrd="0" parTransId="{A059A8CB-8FAF-45BF-BCC4-CB63BC21C211}" sibTransId="{08624F29-7467-46AE-AB11-79AF63A54EC3}"/>
    <dgm:cxn modelId="{6E171C13-C9E2-5248-95D2-DF2A6D27A8E1}" type="presOf" srcId="{8B709E8D-30A8-409A-94EC-396E279A994F}" destId="{3C0CAD51-5430-2846-A539-31DCE4D906DE}" srcOrd="0" destOrd="3" presId="urn:microsoft.com/office/officeart/2005/8/layout/default"/>
    <dgm:cxn modelId="{32047A17-8FE1-4C0D-A446-2412E4AAC08F}" srcId="{B36F4364-53E8-4A19-970B-AA99B1B8BF23}" destId="{872EEAE5-2D6E-464E-9525-72CF4B26A8F6}" srcOrd="0" destOrd="0" parTransId="{D44DD18E-503C-4963-BFBC-021332010B7D}" sibTransId="{557EAEC4-B5E3-4AD3-A6CB-B27F2E8805E2}"/>
    <dgm:cxn modelId="{40B8B219-0447-4E1F-A117-DCFD04B013A9}" srcId="{3D81BB0F-4277-4E93-ACAD-3314F3411FBE}" destId="{B4CF9012-0960-4727-BCA2-A0E03493E6AA}" srcOrd="0" destOrd="0" parTransId="{7DD0BAE1-53A8-4C07-B266-4AD8095D29A7}" sibTransId="{89FE0AD1-D641-40BB-A64F-ACA46B4690E9}"/>
    <dgm:cxn modelId="{003C9421-301A-40B9-A7A7-372FF6116C93}" srcId="{B5944483-6AA8-45C0-A931-48813F5690B0}" destId="{BA552F98-8BA7-44C0-8B1D-D62355E1750B}" srcOrd="1" destOrd="0" parTransId="{509EA833-A915-4567-B3C3-9CC98003B78A}" sibTransId="{0246CB56-D73A-4075-871E-6C50056FE0DD}"/>
    <dgm:cxn modelId="{75730135-9389-4066-958C-B9667F1D1573}" srcId="{B5944483-6AA8-45C0-A931-48813F5690B0}" destId="{4126B2E9-5E76-4407-B8E0-8804E5944FE8}" srcOrd="0" destOrd="0" parTransId="{2A516BAC-AAE6-4449-94A7-B820FF57083F}" sibTransId="{6370E909-14C4-4E55-A00B-D3360076064E}"/>
    <dgm:cxn modelId="{9EA7953C-4534-4CDB-8D69-7195E7806B26}" srcId="{3E8AEEB3-70BC-4CBB-92C5-EBED1308964A}" destId="{B36F4364-53E8-4A19-970B-AA99B1B8BF23}" srcOrd="3" destOrd="0" parTransId="{B5690A3F-8F25-433F-85B9-288720A0F601}" sibTransId="{1B7FC410-EA7E-41C9-8B9D-EA37D989BE99}"/>
    <dgm:cxn modelId="{FE243541-2293-E045-B8E2-86B781947996}" type="presOf" srcId="{3D81BB0F-4277-4E93-ACAD-3314F3411FBE}" destId="{60CC225E-D75F-634C-BB7F-664F980489DD}" srcOrd="0" destOrd="0" presId="urn:microsoft.com/office/officeart/2005/8/layout/default"/>
    <dgm:cxn modelId="{8C7E8B4A-DB23-B64A-BCC1-CF3B76A62F16}" type="presOf" srcId="{3F6F15C1-00D5-43F8-93C2-BD8ED212AD7B}" destId="{7ACC3BB1-4FC8-AD49-B47B-08B615A7A0CC}" srcOrd="0" destOrd="0" presId="urn:microsoft.com/office/officeart/2005/8/layout/default"/>
    <dgm:cxn modelId="{6C027257-328B-D24A-8195-D6B388FF5AE0}" type="presOf" srcId="{3E8AEEB3-70BC-4CBB-92C5-EBED1308964A}" destId="{8793A66E-1A31-F646-9F7E-D606C055345E}" srcOrd="0" destOrd="0" presId="urn:microsoft.com/office/officeart/2005/8/layout/default"/>
    <dgm:cxn modelId="{8C4E3365-2DB0-1D4A-9A8D-62983A2A585F}" type="presOf" srcId="{B4CF9012-0960-4727-BCA2-A0E03493E6AA}" destId="{60CC225E-D75F-634C-BB7F-664F980489DD}" srcOrd="0" destOrd="1" presId="urn:microsoft.com/office/officeart/2005/8/layout/default"/>
    <dgm:cxn modelId="{AB6BE96F-51A9-B744-8B76-375BEFDC83B2}" type="presOf" srcId="{B5944483-6AA8-45C0-A931-48813F5690B0}" destId="{012D4EBE-98CF-CC4C-9377-980F52C49BB8}" srcOrd="0" destOrd="0" presId="urn:microsoft.com/office/officeart/2005/8/layout/default"/>
    <dgm:cxn modelId="{76417670-8F0A-4CC5-86D5-1FA48F05AE56}" srcId="{3F6F15C1-00D5-43F8-93C2-BD8ED212AD7B}" destId="{20852451-14F2-4D89-B295-F3F9B446BD17}" srcOrd="2" destOrd="0" parTransId="{27180438-6D48-4D81-8E40-CE71672D6409}" sibTransId="{56652C1E-844F-4563-BDC6-9FFC93F026C3}"/>
    <dgm:cxn modelId="{ECB83078-18B3-485B-AA03-A0493EC56A3A}" srcId="{B36F4364-53E8-4A19-970B-AA99B1B8BF23}" destId="{8B709E8D-30A8-409A-94EC-396E279A994F}" srcOrd="2" destOrd="0" parTransId="{E8381B9B-D802-4DBB-8AB0-23964E7BBCBE}" sibTransId="{5D066A63-6483-4AF7-B406-1F8920203DA2}"/>
    <dgm:cxn modelId="{C53D4087-877C-D348-9DDA-8CBE2686FB35}" type="presOf" srcId="{20852451-14F2-4D89-B295-F3F9B446BD17}" destId="{7ACC3BB1-4FC8-AD49-B47B-08B615A7A0CC}" srcOrd="0" destOrd="3" presId="urn:microsoft.com/office/officeart/2005/8/layout/default"/>
    <dgm:cxn modelId="{EDBCC988-73C9-224D-8AEB-2D254018ECE3}" type="presOf" srcId="{872EEAE5-2D6E-464E-9525-72CF4B26A8F6}" destId="{3C0CAD51-5430-2846-A539-31DCE4D906DE}" srcOrd="0" destOrd="1" presId="urn:microsoft.com/office/officeart/2005/8/layout/default"/>
    <dgm:cxn modelId="{0D8FBB93-543A-43D2-B920-48679B463AB9}" srcId="{3F6F15C1-00D5-43F8-93C2-BD8ED212AD7B}" destId="{DEB15E58-C875-4F97-8BB0-C5B697F3691D}" srcOrd="0" destOrd="0" parTransId="{5DA22232-F98E-4788-800B-005169790630}" sibTransId="{E3ACB333-2961-4784-9244-393E1DD72C4F}"/>
    <dgm:cxn modelId="{FB465296-E4DD-40CB-A52E-55E41408EA1E}" srcId="{3D81BB0F-4277-4E93-ACAD-3314F3411FBE}" destId="{A7D30275-E492-4484-8380-354968AF6DC3}" srcOrd="1" destOrd="0" parTransId="{2D7C36F6-AF10-4D11-B99F-1B4F057E20AF}" sibTransId="{1990358D-ACF9-4723-948C-9597A5FCDC6C}"/>
    <dgm:cxn modelId="{92C9B999-730C-42CB-BE48-EC7F5927034D}" srcId="{3E8AEEB3-70BC-4CBB-92C5-EBED1308964A}" destId="{3D81BB0F-4277-4E93-ACAD-3314F3411FBE}" srcOrd="2" destOrd="0" parTransId="{9CFA32BD-B63E-4A7D-8402-BC28E1B7055E}" sibTransId="{B5A9C950-E055-41F5-BC1B-B17C45C03D09}"/>
    <dgm:cxn modelId="{733C3FA2-74C6-4C6C-B749-83E13AD4729B}" srcId="{3E8AEEB3-70BC-4CBB-92C5-EBED1308964A}" destId="{3F6F15C1-00D5-43F8-93C2-BD8ED212AD7B}" srcOrd="0" destOrd="0" parTransId="{F338A711-48C5-401E-A80D-FDAB542CE034}" sibTransId="{FFCE566D-813A-4D51-A50E-FD8360C92FF1}"/>
    <dgm:cxn modelId="{1F8263B9-4B6A-4F40-8382-FA23F839F449}" type="presOf" srcId="{4126B2E9-5E76-4407-B8E0-8804E5944FE8}" destId="{012D4EBE-98CF-CC4C-9377-980F52C49BB8}" srcOrd="0" destOrd="1" presId="urn:microsoft.com/office/officeart/2005/8/layout/default"/>
    <dgm:cxn modelId="{C4B247BA-4F93-F94B-B7BB-AD10738238DA}" type="presOf" srcId="{496A4C20-9E89-4633-860F-668499DDE653}" destId="{3C0CAD51-5430-2846-A539-31DCE4D906DE}" srcOrd="0" destOrd="2" presId="urn:microsoft.com/office/officeart/2005/8/layout/default"/>
    <dgm:cxn modelId="{B28A87C0-C0EE-E14F-A4F0-D21D88511589}" type="presOf" srcId="{DEB15E58-C875-4F97-8BB0-C5B697F3691D}" destId="{7ACC3BB1-4FC8-AD49-B47B-08B615A7A0CC}" srcOrd="0" destOrd="1" presId="urn:microsoft.com/office/officeart/2005/8/layout/default"/>
    <dgm:cxn modelId="{7B8E63C7-BFB0-6646-971F-25AFBD238E01}" type="presOf" srcId="{B36F4364-53E8-4A19-970B-AA99B1B8BF23}" destId="{3C0CAD51-5430-2846-A539-31DCE4D906DE}" srcOrd="0" destOrd="0" presId="urn:microsoft.com/office/officeart/2005/8/layout/default"/>
    <dgm:cxn modelId="{66D0EAD0-35C1-4B07-BAEF-F455B189C329}" srcId="{B5944483-6AA8-45C0-A931-48813F5690B0}" destId="{96E7AE71-0026-44F3-AC56-5BEEF6921AFC}" srcOrd="2" destOrd="0" parTransId="{2DEF60ED-21A2-4602-9550-44ADD5AA4A69}" sibTransId="{2D0820AD-A6C6-40EE-9094-262E535BF3D3}"/>
    <dgm:cxn modelId="{D28328DC-7A61-4A15-9781-63527D58BCAA}" srcId="{B36F4364-53E8-4A19-970B-AA99B1B8BF23}" destId="{496A4C20-9E89-4633-860F-668499DDE653}" srcOrd="1" destOrd="0" parTransId="{A49B5886-D17D-499D-A023-DE6EC18DC89A}" sibTransId="{26995F3C-D987-4A10-A1B8-CDCFD060F6D7}"/>
    <dgm:cxn modelId="{7A6C20E0-70AE-604A-9328-B914CB45C440}" type="presOf" srcId="{BA552F98-8BA7-44C0-8B1D-D62355E1750B}" destId="{012D4EBE-98CF-CC4C-9377-980F52C49BB8}" srcOrd="0" destOrd="2" presId="urn:microsoft.com/office/officeart/2005/8/layout/default"/>
    <dgm:cxn modelId="{38026CE5-73ED-3840-AA14-597C164FC06F}" type="presOf" srcId="{A7D30275-E492-4484-8380-354968AF6DC3}" destId="{60CC225E-D75F-634C-BB7F-664F980489DD}" srcOrd="0" destOrd="2" presId="urn:microsoft.com/office/officeart/2005/8/layout/default"/>
    <dgm:cxn modelId="{EC13AAF3-01A5-814E-B5B4-6DE1BC322C47}" type="presOf" srcId="{96E7AE71-0026-44F3-AC56-5BEEF6921AFC}" destId="{012D4EBE-98CF-CC4C-9377-980F52C49BB8}" srcOrd="0" destOrd="3" presId="urn:microsoft.com/office/officeart/2005/8/layout/default"/>
    <dgm:cxn modelId="{4BDEF9F3-6B19-E54E-9AC6-7686F0817A00}" type="presOf" srcId="{4BEC38A9-C3BD-4AD7-A51B-B83608798641}" destId="{7ACC3BB1-4FC8-AD49-B47B-08B615A7A0CC}" srcOrd="0" destOrd="2" presId="urn:microsoft.com/office/officeart/2005/8/layout/default"/>
    <dgm:cxn modelId="{7F1B63FC-6A15-43FE-9528-BCEDA6C2ED64}" srcId="{3E8AEEB3-70BC-4CBB-92C5-EBED1308964A}" destId="{B5944483-6AA8-45C0-A931-48813F5690B0}" srcOrd="1" destOrd="0" parTransId="{C75318F3-C63D-4453-B965-55E429D17D9B}" sibTransId="{81706629-292C-43E5-AA32-480F21227DCD}"/>
    <dgm:cxn modelId="{359BC1A8-9425-924E-BE09-3CF49234A685}" type="presParOf" srcId="{8793A66E-1A31-F646-9F7E-D606C055345E}" destId="{7ACC3BB1-4FC8-AD49-B47B-08B615A7A0CC}" srcOrd="0" destOrd="0" presId="urn:microsoft.com/office/officeart/2005/8/layout/default"/>
    <dgm:cxn modelId="{87C8B1CB-2853-0841-ABB5-E5754B0294E3}" type="presParOf" srcId="{8793A66E-1A31-F646-9F7E-D606C055345E}" destId="{A6ED65E7-B73A-6246-9774-8E0E71E16809}" srcOrd="1" destOrd="0" presId="urn:microsoft.com/office/officeart/2005/8/layout/default"/>
    <dgm:cxn modelId="{4ECF6541-ADDD-C744-8A38-7DF133B173D7}" type="presParOf" srcId="{8793A66E-1A31-F646-9F7E-D606C055345E}" destId="{012D4EBE-98CF-CC4C-9377-980F52C49BB8}" srcOrd="2" destOrd="0" presId="urn:microsoft.com/office/officeart/2005/8/layout/default"/>
    <dgm:cxn modelId="{57E6C7A9-39DE-0749-83A6-E938767220D7}" type="presParOf" srcId="{8793A66E-1A31-F646-9F7E-D606C055345E}" destId="{0E81C38C-4E8B-364E-B7D7-B8EFDE5BFDD8}" srcOrd="3" destOrd="0" presId="urn:microsoft.com/office/officeart/2005/8/layout/default"/>
    <dgm:cxn modelId="{7CC8EBA2-3F28-1B47-868F-188199BFFB5B}" type="presParOf" srcId="{8793A66E-1A31-F646-9F7E-D606C055345E}" destId="{60CC225E-D75F-634C-BB7F-664F980489DD}" srcOrd="4" destOrd="0" presId="urn:microsoft.com/office/officeart/2005/8/layout/default"/>
    <dgm:cxn modelId="{45DDE33B-0EA8-F446-96B5-1FE88CBDE028}" type="presParOf" srcId="{8793A66E-1A31-F646-9F7E-D606C055345E}" destId="{113CA6C4-B75E-D74C-9052-ED198533517B}" srcOrd="5" destOrd="0" presId="urn:microsoft.com/office/officeart/2005/8/layout/default"/>
    <dgm:cxn modelId="{7918CD0C-E2AA-FE40-A1DB-2E585ECAF3FA}" type="presParOf" srcId="{8793A66E-1A31-F646-9F7E-D606C055345E}" destId="{3C0CAD51-5430-2846-A539-31DCE4D906DE}"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36CE1C18-CFF7-415B-910D-E2C078AFFE48}" type="doc">
      <dgm:prSet loTypeId="urn:microsoft.com/office/officeart/2018/2/layout/IconVerticalSolidList" loCatId="icon" qsTypeId="urn:microsoft.com/office/officeart/2005/8/quickstyle/simple1" qsCatId="simple" csTypeId="urn:microsoft.com/office/officeart/2005/8/colors/accent1_2" csCatId="accent1" phldr="1"/>
      <dgm:spPr/>
      <dgm:t>
        <a:bodyPr/>
        <a:lstStyle/>
        <a:p>
          <a:endParaRPr lang="en-US"/>
        </a:p>
      </dgm:t>
    </dgm:pt>
    <dgm:pt modelId="{E49DA228-8582-425A-8761-DC2DE00EA189}">
      <dgm:prSet/>
      <dgm:spPr/>
      <dgm:t>
        <a:bodyPr/>
        <a:lstStyle/>
        <a:p>
          <a:r>
            <a:rPr lang="en-US"/>
            <a:t>Ekonomiska besparingar</a:t>
          </a:r>
        </a:p>
      </dgm:t>
    </dgm:pt>
    <dgm:pt modelId="{8A2EDF55-F98A-4C8A-84A5-C2BC1D1BC18C}" type="parTrans" cxnId="{37818E8B-99FF-46F9-AEE5-77E9D1AB7D87}">
      <dgm:prSet/>
      <dgm:spPr/>
      <dgm:t>
        <a:bodyPr/>
        <a:lstStyle/>
        <a:p>
          <a:endParaRPr lang="en-US"/>
        </a:p>
      </dgm:t>
    </dgm:pt>
    <dgm:pt modelId="{052ABE7A-2ACA-4A21-8F77-0FE69C02FD34}" type="sibTrans" cxnId="{37818E8B-99FF-46F9-AEE5-77E9D1AB7D87}">
      <dgm:prSet/>
      <dgm:spPr/>
      <dgm:t>
        <a:bodyPr/>
        <a:lstStyle/>
        <a:p>
          <a:endParaRPr lang="en-US"/>
        </a:p>
      </dgm:t>
    </dgm:pt>
    <dgm:pt modelId="{A04A6F60-885B-47B7-8F98-D4B7197A4A5E}">
      <dgm:prSet/>
      <dgm:spPr/>
      <dgm:t>
        <a:bodyPr/>
        <a:lstStyle/>
        <a:p>
          <a:r>
            <a:rPr lang="en-US"/>
            <a:t>Minskad handläggningstid: 150 000 kr/år</a:t>
          </a:r>
        </a:p>
      </dgm:t>
    </dgm:pt>
    <dgm:pt modelId="{89A0C71D-CD78-46E6-A987-4DAB9A5837AD}" type="parTrans" cxnId="{DBB605DD-D69E-4E3C-8FF5-086E8153EC3E}">
      <dgm:prSet/>
      <dgm:spPr/>
      <dgm:t>
        <a:bodyPr/>
        <a:lstStyle/>
        <a:p>
          <a:endParaRPr lang="en-US"/>
        </a:p>
      </dgm:t>
    </dgm:pt>
    <dgm:pt modelId="{778CEAB4-ACCB-46B4-A9DB-2D2AA0BFEE52}" type="sibTrans" cxnId="{DBB605DD-D69E-4E3C-8FF5-086E8153EC3E}">
      <dgm:prSet/>
      <dgm:spPr/>
      <dgm:t>
        <a:bodyPr/>
        <a:lstStyle/>
        <a:p>
          <a:endParaRPr lang="en-US"/>
        </a:p>
      </dgm:t>
    </dgm:pt>
    <dgm:pt modelId="{1132A831-8E8A-41EF-8A09-0C59CAA663C1}">
      <dgm:prSet/>
      <dgm:spPr/>
      <dgm:t>
        <a:bodyPr/>
        <a:lstStyle/>
        <a:p>
          <a:r>
            <a:rPr lang="en-US"/>
            <a:t>Färre kundtjänstärenden: 10 000 kr/år</a:t>
          </a:r>
        </a:p>
      </dgm:t>
    </dgm:pt>
    <dgm:pt modelId="{DEDAC057-75E6-468F-AD5D-37EA38E7269B}" type="parTrans" cxnId="{1905A4C1-BA2C-4780-BD7C-07464EBA6A42}">
      <dgm:prSet/>
      <dgm:spPr/>
      <dgm:t>
        <a:bodyPr/>
        <a:lstStyle/>
        <a:p>
          <a:endParaRPr lang="en-US"/>
        </a:p>
      </dgm:t>
    </dgm:pt>
    <dgm:pt modelId="{9A8FD489-28B6-487A-A530-E623B6360799}" type="sibTrans" cxnId="{1905A4C1-BA2C-4780-BD7C-07464EBA6A42}">
      <dgm:prSet/>
      <dgm:spPr/>
      <dgm:t>
        <a:bodyPr/>
        <a:lstStyle/>
        <a:p>
          <a:endParaRPr lang="en-US"/>
        </a:p>
      </dgm:t>
    </dgm:pt>
    <dgm:pt modelId="{B53D6EEE-CC07-46CA-847C-19762DC14EEF}">
      <dgm:prSet/>
      <dgm:spPr/>
      <dgm:t>
        <a:bodyPr/>
        <a:lstStyle/>
        <a:p>
          <a:r>
            <a:rPr lang="en-US"/>
            <a:t>Effektivare styrning</a:t>
          </a:r>
        </a:p>
      </dgm:t>
    </dgm:pt>
    <dgm:pt modelId="{743A8865-78A9-450B-9EBA-E9E33556F91D}" type="parTrans" cxnId="{9DCBDFA2-A221-496C-8298-BCA22C3E926C}">
      <dgm:prSet/>
      <dgm:spPr/>
      <dgm:t>
        <a:bodyPr/>
        <a:lstStyle/>
        <a:p>
          <a:endParaRPr lang="en-US"/>
        </a:p>
      </dgm:t>
    </dgm:pt>
    <dgm:pt modelId="{58AA0134-07C8-4510-8344-6D1370002118}" type="sibTrans" cxnId="{9DCBDFA2-A221-496C-8298-BCA22C3E926C}">
      <dgm:prSet/>
      <dgm:spPr/>
      <dgm:t>
        <a:bodyPr/>
        <a:lstStyle/>
        <a:p>
          <a:endParaRPr lang="en-US"/>
        </a:p>
      </dgm:t>
    </dgm:pt>
    <dgm:pt modelId="{D6F155D6-205F-414B-B60B-33F1FC7A19DB}">
      <dgm:prSet/>
      <dgm:spPr/>
      <dgm:t>
        <a:bodyPr/>
        <a:lstStyle/>
        <a:p>
          <a:r>
            <a:rPr lang="en-US"/>
            <a:t>Bättre beslutsstöd: 50 000 kr/år</a:t>
          </a:r>
        </a:p>
      </dgm:t>
    </dgm:pt>
    <dgm:pt modelId="{8F5AED43-5807-446B-8D0E-3319840DEA65}" type="parTrans" cxnId="{47C995C0-150D-4C4D-9DC5-BA153041D096}">
      <dgm:prSet/>
      <dgm:spPr/>
      <dgm:t>
        <a:bodyPr/>
        <a:lstStyle/>
        <a:p>
          <a:endParaRPr lang="en-US"/>
        </a:p>
      </dgm:t>
    </dgm:pt>
    <dgm:pt modelId="{89E7BDD0-3B86-4B25-9967-2ADDED9A4C3F}" type="sibTrans" cxnId="{47C995C0-150D-4C4D-9DC5-BA153041D096}">
      <dgm:prSet/>
      <dgm:spPr/>
      <dgm:t>
        <a:bodyPr/>
        <a:lstStyle/>
        <a:p>
          <a:endParaRPr lang="en-US"/>
        </a:p>
      </dgm:t>
    </dgm:pt>
    <dgm:pt modelId="{3886970D-3C7B-4B44-9925-2713F5B4F8EC}">
      <dgm:prSet/>
      <dgm:spPr/>
      <dgm:t>
        <a:bodyPr/>
        <a:lstStyle/>
        <a:p>
          <a:r>
            <a:rPr lang="en-US"/>
            <a:t>Minskad dubbelregistrering: 500 000 kr/år</a:t>
          </a:r>
        </a:p>
      </dgm:t>
    </dgm:pt>
    <dgm:pt modelId="{E958B278-410F-4C97-8C08-DC1FFBB08F2F}" type="parTrans" cxnId="{CB56E1C1-98FB-46D6-9374-9A79232AB4E0}">
      <dgm:prSet/>
      <dgm:spPr/>
      <dgm:t>
        <a:bodyPr/>
        <a:lstStyle/>
        <a:p>
          <a:endParaRPr lang="en-US"/>
        </a:p>
      </dgm:t>
    </dgm:pt>
    <dgm:pt modelId="{8E25C03C-3F73-4A69-AB8F-AF12A6DA5283}" type="sibTrans" cxnId="{CB56E1C1-98FB-46D6-9374-9A79232AB4E0}">
      <dgm:prSet/>
      <dgm:spPr/>
      <dgm:t>
        <a:bodyPr/>
        <a:lstStyle/>
        <a:p>
          <a:endParaRPr lang="en-US"/>
        </a:p>
      </dgm:t>
    </dgm:pt>
    <dgm:pt modelId="{AAAD6CE1-EE9D-4BD9-909E-797A98A0C9FA}">
      <dgm:prSet/>
      <dgm:spPr/>
      <dgm:t>
        <a:bodyPr/>
        <a:lstStyle/>
        <a:p>
          <a:r>
            <a:rPr lang="en-US"/>
            <a:t>Samhällsekonomiska effekter</a:t>
          </a:r>
        </a:p>
      </dgm:t>
    </dgm:pt>
    <dgm:pt modelId="{8B45E859-66B6-4F62-9ECA-ABE4CCEA563F}" type="parTrans" cxnId="{491CFFD6-BE4A-4857-B891-AE76490814B2}">
      <dgm:prSet/>
      <dgm:spPr/>
      <dgm:t>
        <a:bodyPr/>
        <a:lstStyle/>
        <a:p>
          <a:endParaRPr lang="en-US"/>
        </a:p>
      </dgm:t>
    </dgm:pt>
    <dgm:pt modelId="{0C8E28A4-0BDD-4367-9D3E-32BD1F57AEF5}" type="sibTrans" cxnId="{491CFFD6-BE4A-4857-B891-AE76490814B2}">
      <dgm:prSet/>
      <dgm:spPr/>
      <dgm:t>
        <a:bodyPr/>
        <a:lstStyle/>
        <a:p>
          <a:endParaRPr lang="en-US"/>
        </a:p>
      </dgm:t>
    </dgm:pt>
    <dgm:pt modelId="{ACA1569F-FD03-4783-91AE-97400674F34D}">
      <dgm:prSet/>
      <dgm:spPr/>
      <dgm:t>
        <a:bodyPr/>
        <a:lstStyle/>
        <a:p>
          <a:r>
            <a:rPr lang="en-US"/>
            <a:t>Nya tjänster och jobb: Upp till miljarder kr enligt studier</a:t>
          </a:r>
        </a:p>
      </dgm:t>
    </dgm:pt>
    <dgm:pt modelId="{B3A5942D-8842-4B96-B7AA-04AD76013E85}" type="parTrans" cxnId="{2EF57933-178D-4BBA-B299-566FDB14C183}">
      <dgm:prSet/>
      <dgm:spPr/>
      <dgm:t>
        <a:bodyPr/>
        <a:lstStyle/>
        <a:p>
          <a:endParaRPr lang="en-US"/>
        </a:p>
      </dgm:t>
    </dgm:pt>
    <dgm:pt modelId="{AEB8BB98-2D14-49D4-8BE6-E019A7D30337}" type="sibTrans" cxnId="{2EF57933-178D-4BBA-B299-566FDB14C183}">
      <dgm:prSet/>
      <dgm:spPr/>
      <dgm:t>
        <a:bodyPr/>
        <a:lstStyle/>
        <a:p>
          <a:endParaRPr lang="en-US"/>
        </a:p>
      </dgm:t>
    </dgm:pt>
    <dgm:pt modelId="{75257DEC-4F12-492F-B1B6-73E6722B2651}">
      <dgm:prSet/>
      <dgm:spPr/>
      <dgm:t>
        <a:bodyPr/>
        <a:lstStyle/>
        <a:p>
          <a:r>
            <a:rPr lang="en-US"/>
            <a:t>Medborgar- och samhällsnytta</a:t>
          </a:r>
        </a:p>
      </dgm:t>
    </dgm:pt>
    <dgm:pt modelId="{EAF5A4A8-B2B7-4CB6-AB75-C8AC772B76A8}" type="parTrans" cxnId="{3095FC7F-DAC7-4586-A90E-FF20118CB685}">
      <dgm:prSet/>
      <dgm:spPr/>
      <dgm:t>
        <a:bodyPr/>
        <a:lstStyle/>
        <a:p>
          <a:endParaRPr lang="en-US"/>
        </a:p>
      </dgm:t>
    </dgm:pt>
    <dgm:pt modelId="{B0CA79FD-2850-45F3-8852-7456A59857CC}" type="sibTrans" cxnId="{3095FC7F-DAC7-4586-A90E-FF20118CB685}">
      <dgm:prSet/>
      <dgm:spPr/>
      <dgm:t>
        <a:bodyPr/>
        <a:lstStyle/>
        <a:p>
          <a:endParaRPr lang="en-US"/>
        </a:p>
      </dgm:t>
    </dgm:pt>
    <dgm:pt modelId="{0BEEB99D-1BC1-49E6-B9EF-A834A41B00BF}">
      <dgm:prSet/>
      <dgm:spPr/>
      <dgm:t>
        <a:bodyPr/>
        <a:lstStyle/>
        <a:p>
          <a:r>
            <a:rPr lang="en-US"/>
            <a:t>Ökad transparens och bättre service</a:t>
          </a:r>
        </a:p>
      </dgm:t>
    </dgm:pt>
    <dgm:pt modelId="{931F1B7F-DC39-4686-890A-7A9E4CF679D4}" type="parTrans" cxnId="{8BCC29B6-46AE-49DC-90B7-CB675CB9B7C8}">
      <dgm:prSet/>
      <dgm:spPr/>
      <dgm:t>
        <a:bodyPr/>
        <a:lstStyle/>
        <a:p>
          <a:endParaRPr lang="en-US"/>
        </a:p>
      </dgm:t>
    </dgm:pt>
    <dgm:pt modelId="{43064240-1AAD-465A-AEB0-CDC6E695FA9F}" type="sibTrans" cxnId="{8BCC29B6-46AE-49DC-90B7-CB675CB9B7C8}">
      <dgm:prSet/>
      <dgm:spPr/>
      <dgm:t>
        <a:bodyPr/>
        <a:lstStyle/>
        <a:p>
          <a:endParaRPr lang="en-US"/>
        </a:p>
      </dgm:t>
    </dgm:pt>
    <dgm:pt modelId="{2C8D8E95-C1DA-47D5-B03F-0FFA04639884}">
      <dgm:prSet/>
      <dgm:spPr/>
      <dgm:t>
        <a:bodyPr/>
        <a:lstStyle/>
        <a:p>
          <a:r>
            <a:rPr lang="en-US"/>
            <a:t>(Svårare att mäta i kronor, men viktigt)</a:t>
          </a:r>
        </a:p>
      </dgm:t>
    </dgm:pt>
    <dgm:pt modelId="{1678B195-A1B2-460C-86E9-3D33163215E8}" type="parTrans" cxnId="{CAAA8AD0-4BF2-4C58-AC0C-D5326E52DA6F}">
      <dgm:prSet/>
      <dgm:spPr/>
      <dgm:t>
        <a:bodyPr/>
        <a:lstStyle/>
        <a:p>
          <a:endParaRPr lang="en-US"/>
        </a:p>
      </dgm:t>
    </dgm:pt>
    <dgm:pt modelId="{17BD0D86-EDB8-4009-A299-74A9E4D4CB6B}" type="sibTrans" cxnId="{CAAA8AD0-4BF2-4C58-AC0C-D5326E52DA6F}">
      <dgm:prSet/>
      <dgm:spPr/>
      <dgm:t>
        <a:bodyPr/>
        <a:lstStyle/>
        <a:p>
          <a:endParaRPr lang="en-US"/>
        </a:p>
      </dgm:t>
    </dgm:pt>
    <dgm:pt modelId="{29774544-C501-41EF-B5CE-F5A3050E6C79}" type="pres">
      <dgm:prSet presAssocID="{36CE1C18-CFF7-415B-910D-E2C078AFFE48}" presName="root" presStyleCnt="0">
        <dgm:presLayoutVars>
          <dgm:dir/>
          <dgm:resizeHandles val="exact"/>
        </dgm:presLayoutVars>
      </dgm:prSet>
      <dgm:spPr/>
    </dgm:pt>
    <dgm:pt modelId="{01E5EBE5-2781-4B1A-9BD4-3CF3DF8DF415}" type="pres">
      <dgm:prSet presAssocID="{E49DA228-8582-425A-8761-DC2DE00EA189}" presName="compNode" presStyleCnt="0"/>
      <dgm:spPr/>
    </dgm:pt>
    <dgm:pt modelId="{FEAC0A60-C879-4490-9D7C-50DDDBCA85F6}" type="pres">
      <dgm:prSet presAssocID="{E49DA228-8582-425A-8761-DC2DE00EA189}" presName="bgRect" presStyleLbl="bgShp" presStyleIdx="0" presStyleCnt="4"/>
      <dgm:spPr/>
    </dgm:pt>
    <dgm:pt modelId="{D6BCD5B7-AE22-4E32-A13C-FFEA90AB5A2A}" type="pres">
      <dgm:prSet presAssocID="{E49DA228-8582-425A-8761-DC2DE00EA189}" presName="iconRect" presStyleLbl="node1" presStyleIdx="0" presStyleCnt="4"/>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Dollar"/>
        </a:ext>
      </dgm:extLst>
    </dgm:pt>
    <dgm:pt modelId="{F2C6A888-FA8D-4166-9A35-53CBECE1A3B7}" type="pres">
      <dgm:prSet presAssocID="{E49DA228-8582-425A-8761-DC2DE00EA189}" presName="spaceRect" presStyleCnt="0"/>
      <dgm:spPr/>
    </dgm:pt>
    <dgm:pt modelId="{117CB0EA-E6D8-41A9-BF98-62022EA63AEB}" type="pres">
      <dgm:prSet presAssocID="{E49DA228-8582-425A-8761-DC2DE00EA189}" presName="parTx" presStyleLbl="revTx" presStyleIdx="0" presStyleCnt="8">
        <dgm:presLayoutVars>
          <dgm:chMax val="0"/>
          <dgm:chPref val="0"/>
        </dgm:presLayoutVars>
      </dgm:prSet>
      <dgm:spPr/>
    </dgm:pt>
    <dgm:pt modelId="{88D11236-6082-4B29-B113-3F739172FB57}" type="pres">
      <dgm:prSet presAssocID="{E49DA228-8582-425A-8761-DC2DE00EA189}" presName="desTx" presStyleLbl="revTx" presStyleIdx="1" presStyleCnt="8">
        <dgm:presLayoutVars/>
      </dgm:prSet>
      <dgm:spPr/>
    </dgm:pt>
    <dgm:pt modelId="{CDE6CB12-E009-4F9F-9576-D9E038E906AC}" type="pres">
      <dgm:prSet presAssocID="{052ABE7A-2ACA-4A21-8F77-0FE69C02FD34}" presName="sibTrans" presStyleCnt="0"/>
      <dgm:spPr/>
    </dgm:pt>
    <dgm:pt modelId="{EB23A270-BCD0-4620-8726-91A170AFED21}" type="pres">
      <dgm:prSet presAssocID="{B53D6EEE-CC07-46CA-847C-19762DC14EEF}" presName="compNode" presStyleCnt="0"/>
      <dgm:spPr/>
    </dgm:pt>
    <dgm:pt modelId="{901179AD-0326-447D-8BA0-3CAC07C3620D}" type="pres">
      <dgm:prSet presAssocID="{B53D6EEE-CC07-46CA-847C-19762DC14EEF}" presName="bgRect" presStyleLbl="bgShp" presStyleIdx="1" presStyleCnt="4"/>
      <dgm:spPr/>
    </dgm:pt>
    <dgm:pt modelId="{41D31A1F-7651-48C2-833A-97A69D4C3908}" type="pres">
      <dgm:prSet presAssocID="{B53D6EEE-CC07-46CA-847C-19762DC14EEF}" presName="iconRect" presStyleLbl="node1" presStyleIdx="1" presStyleCnt="4"/>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Arrow Circle"/>
        </a:ext>
      </dgm:extLst>
    </dgm:pt>
    <dgm:pt modelId="{48E87A54-7DAD-4165-A891-1E9C63B21500}" type="pres">
      <dgm:prSet presAssocID="{B53D6EEE-CC07-46CA-847C-19762DC14EEF}" presName="spaceRect" presStyleCnt="0"/>
      <dgm:spPr/>
    </dgm:pt>
    <dgm:pt modelId="{232DFF91-A0BB-4316-AF99-F890A51140C5}" type="pres">
      <dgm:prSet presAssocID="{B53D6EEE-CC07-46CA-847C-19762DC14EEF}" presName="parTx" presStyleLbl="revTx" presStyleIdx="2" presStyleCnt="8">
        <dgm:presLayoutVars>
          <dgm:chMax val="0"/>
          <dgm:chPref val="0"/>
        </dgm:presLayoutVars>
      </dgm:prSet>
      <dgm:spPr/>
    </dgm:pt>
    <dgm:pt modelId="{D5BBAC42-F1B8-4B60-9539-0206AC916D60}" type="pres">
      <dgm:prSet presAssocID="{B53D6EEE-CC07-46CA-847C-19762DC14EEF}" presName="desTx" presStyleLbl="revTx" presStyleIdx="3" presStyleCnt="8">
        <dgm:presLayoutVars/>
      </dgm:prSet>
      <dgm:spPr/>
    </dgm:pt>
    <dgm:pt modelId="{418BE57B-AB75-4E1E-A0EC-9730CC3A5828}" type="pres">
      <dgm:prSet presAssocID="{58AA0134-07C8-4510-8344-6D1370002118}" presName="sibTrans" presStyleCnt="0"/>
      <dgm:spPr/>
    </dgm:pt>
    <dgm:pt modelId="{A05C91D2-BE1A-4DCD-B4FD-0DD42F2A32CE}" type="pres">
      <dgm:prSet presAssocID="{AAAD6CE1-EE9D-4BD9-909E-797A98A0C9FA}" presName="compNode" presStyleCnt="0"/>
      <dgm:spPr/>
    </dgm:pt>
    <dgm:pt modelId="{A82A5ABF-6BE8-47C8-A1FB-1A1A445BEB76}" type="pres">
      <dgm:prSet presAssocID="{AAAD6CE1-EE9D-4BD9-909E-797A98A0C9FA}" presName="bgRect" presStyleLbl="bgShp" presStyleIdx="2" presStyleCnt="4"/>
      <dgm:spPr/>
    </dgm:pt>
    <dgm:pt modelId="{D389BFB6-56FC-467E-9457-30A3A9C27D19}" type="pres">
      <dgm:prSet presAssocID="{AAAD6CE1-EE9D-4BD9-909E-797A98A0C9FA}" presName="iconRect" presStyleLbl="node1" presStyleIdx="2" presStyleCnt="4"/>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Grupp"/>
        </a:ext>
      </dgm:extLst>
    </dgm:pt>
    <dgm:pt modelId="{D446E5C2-AF46-4453-8F01-77AF6D5A93EB}" type="pres">
      <dgm:prSet presAssocID="{AAAD6CE1-EE9D-4BD9-909E-797A98A0C9FA}" presName="spaceRect" presStyleCnt="0"/>
      <dgm:spPr/>
    </dgm:pt>
    <dgm:pt modelId="{1BE9EE5B-C2A8-4881-812C-E29D4F58DB21}" type="pres">
      <dgm:prSet presAssocID="{AAAD6CE1-EE9D-4BD9-909E-797A98A0C9FA}" presName="parTx" presStyleLbl="revTx" presStyleIdx="4" presStyleCnt="8">
        <dgm:presLayoutVars>
          <dgm:chMax val="0"/>
          <dgm:chPref val="0"/>
        </dgm:presLayoutVars>
      </dgm:prSet>
      <dgm:spPr/>
    </dgm:pt>
    <dgm:pt modelId="{090B0B69-2DF2-4D01-AAD7-8A8C72DC0399}" type="pres">
      <dgm:prSet presAssocID="{AAAD6CE1-EE9D-4BD9-909E-797A98A0C9FA}" presName="desTx" presStyleLbl="revTx" presStyleIdx="5" presStyleCnt="8">
        <dgm:presLayoutVars/>
      </dgm:prSet>
      <dgm:spPr/>
    </dgm:pt>
    <dgm:pt modelId="{C10A9C15-77CF-4216-BC13-B5B4E50A2E14}" type="pres">
      <dgm:prSet presAssocID="{0C8E28A4-0BDD-4367-9D3E-32BD1F57AEF5}" presName="sibTrans" presStyleCnt="0"/>
      <dgm:spPr/>
    </dgm:pt>
    <dgm:pt modelId="{9CBB2C87-D841-4179-8C72-F890FCE66346}" type="pres">
      <dgm:prSet presAssocID="{75257DEC-4F12-492F-B1B6-73E6722B2651}" presName="compNode" presStyleCnt="0"/>
      <dgm:spPr/>
    </dgm:pt>
    <dgm:pt modelId="{A1C7A6C2-5E64-4789-B624-6E1263E72E43}" type="pres">
      <dgm:prSet presAssocID="{75257DEC-4F12-492F-B1B6-73E6722B2651}" presName="bgRect" presStyleLbl="bgShp" presStyleIdx="3" presStyleCnt="4"/>
      <dgm:spPr/>
    </dgm:pt>
    <dgm:pt modelId="{133A7B1A-CF51-4F9D-A97C-C036230C5FAE}" type="pres">
      <dgm:prSet presAssocID="{75257DEC-4F12-492F-B1B6-73E6722B2651}" presName="iconRect" presStyleLbl="node1" presStyleIdx="3" presStyleCnt="4"/>
      <dgm:spPr>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a:noFill/>
        </a:ln>
      </dgm:spPr>
      <dgm:extLst>
        <a:ext uri="{E40237B7-FDA0-4F09-8148-C483321AD2D9}">
          <dgm14:cNvPr xmlns:dgm14="http://schemas.microsoft.com/office/drawing/2010/diagram" id="0" name="" descr="Menyfliksområdet"/>
        </a:ext>
      </dgm:extLst>
    </dgm:pt>
    <dgm:pt modelId="{72BE0B55-86D5-4EB6-ACF2-576621A7416A}" type="pres">
      <dgm:prSet presAssocID="{75257DEC-4F12-492F-B1B6-73E6722B2651}" presName="spaceRect" presStyleCnt="0"/>
      <dgm:spPr/>
    </dgm:pt>
    <dgm:pt modelId="{613D98EC-529B-4BB3-B8DF-E0B6045D335B}" type="pres">
      <dgm:prSet presAssocID="{75257DEC-4F12-492F-B1B6-73E6722B2651}" presName="parTx" presStyleLbl="revTx" presStyleIdx="6" presStyleCnt="8">
        <dgm:presLayoutVars>
          <dgm:chMax val="0"/>
          <dgm:chPref val="0"/>
        </dgm:presLayoutVars>
      </dgm:prSet>
      <dgm:spPr/>
    </dgm:pt>
    <dgm:pt modelId="{113C9626-8399-4B46-ADAE-AFA5EF198A66}" type="pres">
      <dgm:prSet presAssocID="{75257DEC-4F12-492F-B1B6-73E6722B2651}" presName="desTx" presStyleLbl="revTx" presStyleIdx="7" presStyleCnt="8">
        <dgm:presLayoutVars/>
      </dgm:prSet>
      <dgm:spPr/>
    </dgm:pt>
  </dgm:ptLst>
  <dgm:cxnLst>
    <dgm:cxn modelId="{678E9A15-FE78-40BF-8175-AFF1847AB11E}" type="presOf" srcId="{E49DA228-8582-425A-8761-DC2DE00EA189}" destId="{117CB0EA-E6D8-41A9-BF98-62022EA63AEB}" srcOrd="0" destOrd="0" presId="urn:microsoft.com/office/officeart/2018/2/layout/IconVerticalSolidList"/>
    <dgm:cxn modelId="{DCE93B25-3B8E-4811-BF9D-836F8280EA8F}" type="presOf" srcId="{3886970D-3C7B-4B44-9925-2713F5B4F8EC}" destId="{D5BBAC42-F1B8-4B60-9539-0206AC916D60}" srcOrd="0" destOrd="1" presId="urn:microsoft.com/office/officeart/2018/2/layout/IconVerticalSolidList"/>
    <dgm:cxn modelId="{2EF57933-178D-4BBA-B299-566FDB14C183}" srcId="{AAAD6CE1-EE9D-4BD9-909E-797A98A0C9FA}" destId="{ACA1569F-FD03-4783-91AE-97400674F34D}" srcOrd="0" destOrd="0" parTransId="{B3A5942D-8842-4B96-B7AA-04AD76013E85}" sibTransId="{AEB8BB98-2D14-49D4-8BE6-E019A7D30337}"/>
    <dgm:cxn modelId="{A5CED351-AC2C-4C10-940A-496A02FAC549}" type="presOf" srcId="{A04A6F60-885B-47B7-8F98-D4B7197A4A5E}" destId="{88D11236-6082-4B29-B113-3F739172FB57}" srcOrd="0" destOrd="0" presId="urn:microsoft.com/office/officeart/2018/2/layout/IconVerticalSolidList"/>
    <dgm:cxn modelId="{A24E3A5E-7AB1-4D1E-A113-35461F8B4103}" type="presOf" srcId="{36CE1C18-CFF7-415B-910D-E2C078AFFE48}" destId="{29774544-C501-41EF-B5CE-F5A3050E6C79}" srcOrd="0" destOrd="0" presId="urn:microsoft.com/office/officeart/2018/2/layout/IconVerticalSolidList"/>
    <dgm:cxn modelId="{C3CBDB79-F673-413A-A1D1-2EF7EE8A6CCA}" type="presOf" srcId="{D6F155D6-205F-414B-B60B-33F1FC7A19DB}" destId="{D5BBAC42-F1B8-4B60-9539-0206AC916D60}" srcOrd="0" destOrd="0" presId="urn:microsoft.com/office/officeart/2018/2/layout/IconVerticalSolidList"/>
    <dgm:cxn modelId="{3095FC7F-DAC7-4586-A90E-FF20118CB685}" srcId="{36CE1C18-CFF7-415B-910D-E2C078AFFE48}" destId="{75257DEC-4F12-492F-B1B6-73E6722B2651}" srcOrd="3" destOrd="0" parTransId="{EAF5A4A8-B2B7-4CB6-AB75-C8AC772B76A8}" sibTransId="{B0CA79FD-2850-45F3-8852-7456A59857CC}"/>
    <dgm:cxn modelId="{37818E8B-99FF-46F9-AEE5-77E9D1AB7D87}" srcId="{36CE1C18-CFF7-415B-910D-E2C078AFFE48}" destId="{E49DA228-8582-425A-8761-DC2DE00EA189}" srcOrd="0" destOrd="0" parTransId="{8A2EDF55-F98A-4C8A-84A5-C2BC1D1BC18C}" sibTransId="{052ABE7A-2ACA-4A21-8F77-0FE69C02FD34}"/>
    <dgm:cxn modelId="{368DCE91-9441-4E88-8F64-4E7AACD0F557}" type="presOf" srcId="{75257DEC-4F12-492F-B1B6-73E6722B2651}" destId="{613D98EC-529B-4BB3-B8DF-E0B6045D335B}" srcOrd="0" destOrd="0" presId="urn:microsoft.com/office/officeart/2018/2/layout/IconVerticalSolidList"/>
    <dgm:cxn modelId="{C309E096-30C1-42C0-8413-A13D08148A59}" type="presOf" srcId="{ACA1569F-FD03-4783-91AE-97400674F34D}" destId="{090B0B69-2DF2-4D01-AAD7-8A8C72DC0399}" srcOrd="0" destOrd="0" presId="urn:microsoft.com/office/officeart/2018/2/layout/IconVerticalSolidList"/>
    <dgm:cxn modelId="{9DCBDFA2-A221-496C-8298-BCA22C3E926C}" srcId="{36CE1C18-CFF7-415B-910D-E2C078AFFE48}" destId="{B53D6EEE-CC07-46CA-847C-19762DC14EEF}" srcOrd="1" destOrd="0" parTransId="{743A8865-78A9-450B-9EBA-E9E33556F91D}" sibTransId="{58AA0134-07C8-4510-8344-6D1370002118}"/>
    <dgm:cxn modelId="{4AEA70AD-00D1-4787-8B27-B5E0AE8584E6}" type="presOf" srcId="{B53D6EEE-CC07-46CA-847C-19762DC14EEF}" destId="{232DFF91-A0BB-4316-AF99-F890A51140C5}" srcOrd="0" destOrd="0" presId="urn:microsoft.com/office/officeart/2018/2/layout/IconVerticalSolidList"/>
    <dgm:cxn modelId="{8BCC29B6-46AE-49DC-90B7-CB675CB9B7C8}" srcId="{75257DEC-4F12-492F-B1B6-73E6722B2651}" destId="{0BEEB99D-1BC1-49E6-B9EF-A834A41B00BF}" srcOrd="0" destOrd="0" parTransId="{931F1B7F-DC39-4686-890A-7A9E4CF679D4}" sibTransId="{43064240-1AAD-465A-AEB0-CDC6E695FA9F}"/>
    <dgm:cxn modelId="{47C995C0-150D-4C4D-9DC5-BA153041D096}" srcId="{B53D6EEE-CC07-46CA-847C-19762DC14EEF}" destId="{D6F155D6-205F-414B-B60B-33F1FC7A19DB}" srcOrd="0" destOrd="0" parTransId="{8F5AED43-5807-446B-8D0E-3319840DEA65}" sibTransId="{89E7BDD0-3B86-4B25-9967-2ADDED9A4C3F}"/>
    <dgm:cxn modelId="{1905A4C1-BA2C-4780-BD7C-07464EBA6A42}" srcId="{E49DA228-8582-425A-8761-DC2DE00EA189}" destId="{1132A831-8E8A-41EF-8A09-0C59CAA663C1}" srcOrd="1" destOrd="0" parTransId="{DEDAC057-75E6-468F-AD5D-37EA38E7269B}" sibTransId="{9A8FD489-28B6-487A-A530-E623B6360799}"/>
    <dgm:cxn modelId="{CB56E1C1-98FB-46D6-9374-9A79232AB4E0}" srcId="{B53D6EEE-CC07-46CA-847C-19762DC14EEF}" destId="{3886970D-3C7B-4B44-9925-2713F5B4F8EC}" srcOrd="1" destOrd="0" parTransId="{E958B278-410F-4C97-8C08-DC1FFBB08F2F}" sibTransId="{8E25C03C-3F73-4A69-AB8F-AF12A6DA5283}"/>
    <dgm:cxn modelId="{92687FC3-90BD-4893-A28B-E178FFC46930}" type="presOf" srcId="{2C8D8E95-C1DA-47D5-B03F-0FFA04639884}" destId="{113C9626-8399-4B46-ADAE-AFA5EF198A66}" srcOrd="0" destOrd="1" presId="urn:microsoft.com/office/officeart/2018/2/layout/IconVerticalSolidList"/>
    <dgm:cxn modelId="{9A97E3CE-826B-45F2-A46E-552A81BFEE5D}" type="presOf" srcId="{1132A831-8E8A-41EF-8A09-0C59CAA663C1}" destId="{88D11236-6082-4B29-B113-3F739172FB57}" srcOrd="0" destOrd="1" presId="urn:microsoft.com/office/officeart/2018/2/layout/IconVerticalSolidList"/>
    <dgm:cxn modelId="{CAAA8AD0-4BF2-4C58-AC0C-D5326E52DA6F}" srcId="{75257DEC-4F12-492F-B1B6-73E6722B2651}" destId="{2C8D8E95-C1DA-47D5-B03F-0FFA04639884}" srcOrd="1" destOrd="0" parTransId="{1678B195-A1B2-460C-86E9-3D33163215E8}" sibTransId="{17BD0D86-EDB8-4009-A299-74A9E4D4CB6B}"/>
    <dgm:cxn modelId="{491CFFD6-BE4A-4857-B891-AE76490814B2}" srcId="{36CE1C18-CFF7-415B-910D-E2C078AFFE48}" destId="{AAAD6CE1-EE9D-4BD9-909E-797A98A0C9FA}" srcOrd="2" destOrd="0" parTransId="{8B45E859-66B6-4F62-9ECA-ABE4CCEA563F}" sibTransId="{0C8E28A4-0BDD-4367-9D3E-32BD1F57AEF5}"/>
    <dgm:cxn modelId="{DBB605DD-D69E-4E3C-8FF5-086E8153EC3E}" srcId="{E49DA228-8582-425A-8761-DC2DE00EA189}" destId="{A04A6F60-885B-47B7-8F98-D4B7197A4A5E}" srcOrd="0" destOrd="0" parTransId="{89A0C71D-CD78-46E6-A987-4DAB9A5837AD}" sibTransId="{778CEAB4-ACCB-46B4-A9DB-2D2AA0BFEE52}"/>
    <dgm:cxn modelId="{9606C6E3-039A-4B0A-9CDD-4CCA25513E33}" type="presOf" srcId="{0BEEB99D-1BC1-49E6-B9EF-A834A41B00BF}" destId="{113C9626-8399-4B46-ADAE-AFA5EF198A66}" srcOrd="0" destOrd="0" presId="urn:microsoft.com/office/officeart/2018/2/layout/IconVerticalSolidList"/>
    <dgm:cxn modelId="{DDCDE4F5-70E0-4952-ABA6-41CBEE93F7D0}" type="presOf" srcId="{AAAD6CE1-EE9D-4BD9-909E-797A98A0C9FA}" destId="{1BE9EE5B-C2A8-4881-812C-E29D4F58DB21}" srcOrd="0" destOrd="0" presId="urn:microsoft.com/office/officeart/2018/2/layout/IconVerticalSolidList"/>
    <dgm:cxn modelId="{3E7C7BC5-93C7-4FCD-B9BA-AE35E8AF2AB7}" type="presParOf" srcId="{29774544-C501-41EF-B5CE-F5A3050E6C79}" destId="{01E5EBE5-2781-4B1A-9BD4-3CF3DF8DF415}" srcOrd="0" destOrd="0" presId="urn:microsoft.com/office/officeart/2018/2/layout/IconVerticalSolidList"/>
    <dgm:cxn modelId="{8473AAFC-1926-4A7C-B860-0908C9DC596B}" type="presParOf" srcId="{01E5EBE5-2781-4B1A-9BD4-3CF3DF8DF415}" destId="{FEAC0A60-C879-4490-9D7C-50DDDBCA85F6}" srcOrd="0" destOrd="0" presId="urn:microsoft.com/office/officeart/2018/2/layout/IconVerticalSolidList"/>
    <dgm:cxn modelId="{CA87537C-BD75-4AC8-BD09-CFE9FC6F650E}" type="presParOf" srcId="{01E5EBE5-2781-4B1A-9BD4-3CF3DF8DF415}" destId="{D6BCD5B7-AE22-4E32-A13C-FFEA90AB5A2A}" srcOrd="1" destOrd="0" presId="urn:microsoft.com/office/officeart/2018/2/layout/IconVerticalSolidList"/>
    <dgm:cxn modelId="{394B6809-5791-4130-8D93-D7097198FB50}" type="presParOf" srcId="{01E5EBE5-2781-4B1A-9BD4-3CF3DF8DF415}" destId="{F2C6A888-FA8D-4166-9A35-53CBECE1A3B7}" srcOrd="2" destOrd="0" presId="urn:microsoft.com/office/officeart/2018/2/layout/IconVerticalSolidList"/>
    <dgm:cxn modelId="{578EAA9E-1772-4DAA-BD1F-8E9FBCDD35C8}" type="presParOf" srcId="{01E5EBE5-2781-4B1A-9BD4-3CF3DF8DF415}" destId="{117CB0EA-E6D8-41A9-BF98-62022EA63AEB}" srcOrd="3" destOrd="0" presId="urn:microsoft.com/office/officeart/2018/2/layout/IconVerticalSolidList"/>
    <dgm:cxn modelId="{6D61D1C6-4E12-4D6C-94ED-2ED076433527}" type="presParOf" srcId="{01E5EBE5-2781-4B1A-9BD4-3CF3DF8DF415}" destId="{88D11236-6082-4B29-B113-3F739172FB57}" srcOrd="4" destOrd="0" presId="urn:microsoft.com/office/officeart/2018/2/layout/IconVerticalSolidList"/>
    <dgm:cxn modelId="{C9ABF8FE-0B32-4FAE-B907-1F7B27C264F9}" type="presParOf" srcId="{29774544-C501-41EF-B5CE-F5A3050E6C79}" destId="{CDE6CB12-E009-4F9F-9576-D9E038E906AC}" srcOrd="1" destOrd="0" presId="urn:microsoft.com/office/officeart/2018/2/layout/IconVerticalSolidList"/>
    <dgm:cxn modelId="{CD137B3A-D306-4302-AF2B-519236637CA3}" type="presParOf" srcId="{29774544-C501-41EF-B5CE-F5A3050E6C79}" destId="{EB23A270-BCD0-4620-8726-91A170AFED21}" srcOrd="2" destOrd="0" presId="urn:microsoft.com/office/officeart/2018/2/layout/IconVerticalSolidList"/>
    <dgm:cxn modelId="{95501ACA-5F65-4352-B78E-450D28249083}" type="presParOf" srcId="{EB23A270-BCD0-4620-8726-91A170AFED21}" destId="{901179AD-0326-447D-8BA0-3CAC07C3620D}" srcOrd="0" destOrd="0" presId="urn:microsoft.com/office/officeart/2018/2/layout/IconVerticalSolidList"/>
    <dgm:cxn modelId="{F56D3BA2-E2CF-4DB7-B4AF-55898A5C4F86}" type="presParOf" srcId="{EB23A270-BCD0-4620-8726-91A170AFED21}" destId="{41D31A1F-7651-48C2-833A-97A69D4C3908}" srcOrd="1" destOrd="0" presId="urn:microsoft.com/office/officeart/2018/2/layout/IconVerticalSolidList"/>
    <dgm:cxn modelId="{EF6342AA-EC5E-47B5-AC8B-AE007749D8AF}" type="presParOf" srcId="{EB23A270-BCD0-4620-8726-91A170AFED21}" destId="{48E87A54-7DAD-4165-A891-1E9C63B21500}" srcOrd="2" destOrd="0" presId="urn:microsoft.com/office/officeart/2018/2/layout/IconVerticalSolidList"/>
    <dgm:cxn modelId="{0B1EB6CA-2336-4F43-BCE8-F1D4B3A69675}" type="presParOf" srcId="{EB23A270-BCD0-4620-8726-91A170AFED21}" destId="{232DFF91-A0BB-4316-AF99-F890A51140C5}" srcOrd="3" destOrd="0" presId="urn:microsoft.com/office/officeart/2018/2/layout/IconVerticalSolidList"/>
    <dgm:cxn modelId="{47601E47-8EB8-4FD5-898A-6D158BD809CD}" type="presParOf" srcId="{EB23A270-BCD0-4620-8726-91A170AFED21}" destId="{D5BBAC42-F1B8-4B60-9539-0206AC916D60}" srcOrd="4" destOrd="0" presId="urn:microsoft.com/office/officeart/2018/2/layout/IconVerticalSolidList"/>
    <dgm:cxn modelId="{86FF3F60-29A2-4497-BB32-21B0BAFB341D}" type="presParOf" srcId="{29774544-C501-41EF-B5CE-F5A3050E6C79}" destId="{418BE57B-AB75-4E1E-A0EC-9730CC3A5828}" srcOrd="3" destOrd="0" presId="urn:microsoft.com/office/officeart/2018/2/layout/IconVerticalSolidList"/>
    <dgm:cxn modelId="{680C80AE-2AB3-4739-9869-9C50F4A50F57}" type="presParOf" srcId="{29774544-C501-41EF-B5CE-F5A3050E6C79}" destId="{A05C91D2-BE1A-4DCD-B4FD-0DD42F2A32CE}" srcOrd="4" destOrd="0" presId="urn:microsoft.com/office/officeart/2018/2/layout/IconVerticalSolidList"/>
    <dgm:cxn modelId="{9DD637EA-872E-4D3C-ADBB-F611F5A180FE}" type="presParOf" srcId="{A05C91D2-BE1A-4DCD-B4FD-0DD42F2A32CE}" destId="{A82A5ABF-6BE8-47C8-A1FB-1A1A445BEB76}" srcOrd="0" destOrd="0" presId="urn:microsoft.com/office/officeart/2018/2/layout/IconVerticalSolidList"/>
    <dgm:cxn modelId="{210D6473-B0DF-443C-B35E-CA894631FDEA}" type="presParOf" srcId="{A05C91D2-BE1A-4DCD-B4FD-0DD42F2A32CE}" destId="{D389BFB6-56FC-467E-9457-30A3A9C27D19}" srcOrd="1" destOrd="0" presId="urn:microsoft.com/office/officeart/2018/2/layout/IconVerticalSolidList"/>
    <dgm:cxn modelId="{C3435ADE-A117-4096-95F2-7D44923CF395}" type="presParOf" srcId="{A05C91D2-BE1A-4DCD-B4FD-0DD42F2A32CE}" destId="{D446E5C2-AF46-4453-8F01-77AF6D5A93EB}" srcOrd="2" destOrd="0" presId="urn:microsoft.com/office/officeart/2018/2/layout/IconVerticalSolidList"/>
    <dgm:cxn modelId="{3E402D6E-6F4A-41A0-8CDA-9D70F0B7F4EA}" type="presParOf" srcId="{A05C91D2-BE1A-4DCD-B4FD-0DD42F2A32CE}" destId="{1BE9EE5B-C2A8-4881-812C-E29D4F58DB21}" srcOrd="3" destOrd="0" presId="urn:microsoft.com/office/officeart/2018/2/layout/IconVerticalSolidList"/>
    <dgm:cxn modelId="{99F0A375-03D3-4448-AC9F-AD7D647BBB41}" type="presParOf" srcId="{A05C91D2-BE1A-4DCD-B4FD-0DD42F2A32CE}" destId="{090B0B69-2DF2-4D01-AAD7-8A8C72DC0399}" srcOrd="4" destOrd="0" presId="urn:microsoft.com/office/officeart/2018/2/layout/IconVerticalSolidList"/>
    <dgm:cxn modelId="{6113023A-2E27-4106-9543-6521723D9459}" type="presParOf" srcId="{29774544-C501-41EF-B5CE-F5A3050E6C79}" destId="{C10A9C15-77CF-4216-BC13-B5B4E50A2E14}" srcOrd="5" destOrd="0" presId="urn:microsoft.com/office/officeart/2018/2/layout/IconVerticalSolidList"/>
    <dgm:cxn modelId="{11F7DA42-9595-45EB-BE21-10C17D9B4369}" type="presParOf" srcId="{29774544-C501-41EF-B5CE-F5A3050E6C79}" destId="{9CBB2C87-D841-4179-8C72-F890FCE66346}" srcOrd="6" destOrd="0" presId="urn:microsoft.com/office/officeart/2018/2/layout/IconVerticalSolidList"/>
    <dgm:cxn modelId="{5CF1AFAC-5039-4DA9-9094-F59344B2766B}" type="presParOf" srcId="{9CBB2C87-D841-4179-8C72-F890FCE66346}" destId="{A1C7A6C2-5E64-4789-B624-6E1263E72E43}" srcOrd="0" destOrd="0" presId="urn:microsoft.com/office/officeart/2018/2/layout/IconVerticalSolidList"/>
    <dgm:cxn modelId="{84338FF4-ECEC-492A-BC1B-006D9C32A1BA}" type="presParOf" srcId="{9CBB2C87-D841-4179-8C72-F890FCE66346}" destId="{133A7B1A-CF51-4F9D-A97C-C036230C5FAE}" srcOrd="1" destOrd="0" presId="urn:microsoft.com/office/officeart/2018/2/layout/IconVerticalSolidList"/>
    <dgm:cxn modelId="{88C3FBFB-AA02-47E6-B258-1CC5655F965A}" type="presParOf" srcId="{9CBB2C87-D841-4179-8C72-F890FCE66346}" destId="{72BE0B55-86D5-4EB6-ACF2-576621A7416A}" srcOrd="2" destOrd="0" presId="urn:microsoft.com/office/officeart/2018/2/layout/IconVerticalSolidList"/>
    <dgm:cxn modelId="{7F8F4748-4CCE-4914-B4DB-A0CA542063D1}" type="presParOf" srcId="{9CBB2C87-D841-4179-8C72-F890FCE66346}" destId="{613D98EC-529B-4BB3-B8DF-E0B6045D335B}" srcOrd="3" destOrd="0" presId="urn:microsoft.com/office/officeart/2018/2/layout/IconVerticalSolidList"/>
    <dgm:cxn modelId="{98EC3A80-C089-471C-8F06-148BD2D19E88}" type="presParOf" srcId="{9CBB2C87-D841-4179-8C72-F890FCE66346}" destId="{113C9626-8399-4B46-ADAE-AFA5EF198A66}" srcOrd="4" destOrd="0" presId="urn:microsoft.com/office/officeart/2018/2/layout/IconVerticalSoli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F12A22FA-A08B-4DE6-816C-CDE3EE8E1082}" type="doc">
      <dgm:prSet loTypeId="urn:microsoft.com/office/officeart/2008/layout/LinedList" loCatId="list" qsTypeId="urn:microsoft.com/office/officeart/2005/8/quickstyle/simple5" qsCatId="simple" csTypeId="urn:microsoft.com/office/officeart/2005/8/colors/accent1_2" csCatId="accent1" phldr="1"/>
      <dgm:spPr/>
      <dgm:t>
        <a:bodyPr/>
        <a:lstStyle/>
        <a:p>
          <a:endParaRPr lang="en-US"/>
        </a:p>
      </dgm:t>
    </dgm:pt>
    <dgm:pt modelId="{C0948D07-E8C5-46C7-A0AF-BDA26AC1A08D}">
      <dgm:prSet/>
      <dgm:spPr/>
      <dgm:t>
        <a:bodyPr/>
        <a:lstStyle/>
        <a:p>
          <a:r>
            <a:rPr lang="en-US" dirty="0" err="1"/>
            <a:t>Kostnader</a:t>
          </a:r>
          <a:endParaRPr lang="en-US" dirty="0"/>
        </a:p>
      </dgm:t>
    </dgm:pt>
    <dgm:pt modelId="{5FC773EE-C441-4FD8-BC3E-9B6B278A16C4}" type="parTrans" cxnId="{5F99E41F-74BF-4CDC-A1F1-9C81A9423DC6}">
      <dgm:prSet/>
      <dgm:spPr/>
      <dgm:t>
        <a:bodyPr/>
        <a:lstStyle/>
        <a:p>
          <a:endParaRPr lang="en-US"/>
        </a:p>
      </dgm:t>
    </dgm:pt>
    <dgm:pt modelId="{06CCB43A-D397-4516-BA08-BEF1FDB3CD69}" type="sibTrans" cxnId="{5F99E41F-74BF-4CDC-A1F1-9C81A9423DC6}">
      <dgm:prSet/>
      <dgm:spPr/>
      <dgm:t>
        <a:bodyPr/>
        <a:lstStyle/>
        <a:p>
          <a:endParaRPr lang="en-US"/>
        </a:p>
      </dgm:t>
    </dgm:pt>
    <dgm:pt modelId="{7BBAAE3D-D023-4D77-8FF4-24C5547F5EA1}">
      <dgm:prSet/>
      <dgm:spPr/>
      <dgm:t>
        <a:bodyPr/>
        <a:lstStyle/>
        <a:p>
          <a:r>
            <a:rPr lang="en-US" dirty="0"/>
            <a:t>50 000 </a:t>
          </a:r>
          <a:r>
            <a:rPr lang="en-US" dirty="0" err="1"/>
            <a:t>kr</a:t>
          </a:r>
          <a:r>
            <a:rPr lang="en-US" dirty="0"/>
            <a:t> (</a:t>
          </a:r>
          <a:r>
            <a:rPr lang="en-US" dirty="0" err="1"/>
            <a:t>teknik</a:t>
          </a:r>
          <a:r>
            <a:rPr lang="en-US" dirty="0"/>
            <a:t> </a:t>
          </a:r>
          <a:r>
            <a:rPr lang="en-US" dirty="0" err="1"/>
            <a:t>och</a:t>
          </a:r>
          <a:r>
            <a:rPr lang="en-US" dirty="0"/>
            <a:t> </a:t>
          </a:r>
          <a:r>
            <a:rPr lang="en-US" dirty="0" err="1"/>
            <a:t>förberedelse</a:t>
          </a:r>
          <a:r>
            <a:rPr lang="en-US" dirty="0"/>
            <a:t>)</a:t>
          </a:r>
        </a:p>
      </dgm:t>
    </dgm:pt>
    <dgm:pt modelId="{EB1AE891-A37A-4171-B3E9-2B05F60BBE42}" type="parTrans" cxnId="{4086591D-0567-46A4-B747-880A4077A031}">
      <dgm:prSet/>
      <dgm:spPr/>
      <dgm:t>
        <a:bodyPr/>
        <a:lstStyle/>
        <a:p>
          <a:endParaRPr lang="en-US"/>
        </a:p>
      </dgm:t>
    </dgm:pt>
    <dgm:pt modelId="{B13FA96A-BA8F-413A-BEA7-CF04B8D387C8}" type="sibTrans" cxnId="{4086591D-0567-46A4-B747-880A4077A031}">
      <dgm:prSet/>
      <dgm:spPr/>
      <dgm:t>
        <a:bodyPr/>
        <a:lstStyle/>
        <a:p>
          <a:endParaRPr lang="en-US"/>
        </a:p>
      </dgm:t>
    </dgm:pt>
    <dgm:pt modelId="{5CD647B2-CF36-4446-9539-269A405B9700}">
      <dgm:prSet/>
      <dgm:spPr/>
      <dgm:t>
        <a:bodyPr/>
        <a:lstStyle/>
        <a:p>
          <a:r>
            <a:rPr lang="en-US" dirty="0"/>
            <a:t>10 000 </a:t>
          </a:r>
          <a:r>
            <a:rPr lang="en-US" dirty="0" err="1"/>
            <a:t>kr</a:t>
          </a:r>
          <a:r>
            <a:rPr lang="en-US" dirty="0"/>
            <a:t>/</a:t>
          </a:r>
          <a:r>
            <a:rPr lang="en-US" dirty="0" err="1"/>
            <a:t>år</a:t>
          </a:r>
          <a:r>
            <a:rPr lang="en-US" dirty="0"/>
            <a:t> (</a:t>
          </a:r>
          <a:r>
            <a:rPr lang="en-US" dirty="0" err="1"/>
            <a:t>förvaltning</a:t>
          </a:r>
          <a:r>
            <a:rPr lang="en-US" dirty="0"/>
            <a:t> </a:t>
          </a:r>
          <a:r>
            <a:rPr lang="en-US" dirty="0" err="1"/>
            <a:t>och</a:t>
          </a:r>
          <a:r>
            <a:rPr lang="en-US" dirty="0"/>
            <a:t> support)</a:t>
          </a:r>
        </a:p>
      </dgm:t>
    </dgm:pt>
    <dgm:pt modelId="{95F88A05-1F88-4762-B6E5-A313A3ECEBB5}" type="parTrans" cxnId="{CC7AB831-8647-4510-92E7-681B7E740DF4}">
      <dgm:prSet/>
      <dgm:spPr/>
      <dgm:t>
        <a:bodyPr/>
        <a:lstStyle/>
        <a:p>
          <a:endParaRPr lang="en-US"/>
        </a:p>
      </dgm:t>
    </dgm:pt>
    <dgm:pt modelId="{507C4FFA-0B72-4BA1-B3E2-0CCC314080B0}" type="sibTrans" cxnId="{CC7AB831-8647-4510-92E7-681B7E740DF4}">
      <dgm:prSet/>
      <dgm:spPr/>
      <dgm:t>
        <a:bodyPr/>
        <a:lstStyle/>
        <a:p>
          <a:endParaRPr lang="en-US"/>
        </a:p>
      </dgm:t>
    </dgm:pt>
    <dgm:pt modelId="{5AC71000-F612-4007-AD69-777EF48599C3}">
      <dgm:prSet/>
      <dgm:spPr/>
      <dgm:t>
        <a:bodyPr/>
        <a:lstStyle/>
        <a:p>
          <a:r>
            <a:rPr lang="en-US" dirty="0" err="1"/>
            <a:t>Nyttor</a:t>
          </a:r>
          <a:endParaRPr lang="en-US" dirty="0"/>
        </a:p>
      </dgm:t>
    </dgm:pt>
    <dgm:pt modelId="{8FF4BE6D-55E4-4AE8-A74A-6A0C52D0633B}" type="parTrans" cxnId="{7E7438D9-0E4C-4FF6-BF90-357BB9CCB7D2}">
      <dgm:prSet/>
      <dgm:spPr/>
      <dgm:t>
        <a:bodyPr/>
        <a:lstStyle/>
        <a:p>
          <a:endParaRPr lang="en-US"/>
        </a:p>
      </dgm:t>
    </dgm:pt>
    <dgm:pt modelId="{0660AE04-A4F4-4D02-9BD1-4C70DDC5A7A5}" type="sibTrans" cxnId="{7E7438D9-0E4C-4FF6-BF90-357BB9CCB7D2}">
      <dgm:prSet/>
      <dgm:spPr/>
      <dgm:t>
        <a:bodyPr/>
        <a:lstStyle/>
        <a:p>
          <a:endParaRPr lang="en-US"/>
        </a:p>
      </dgm:t>
    </dgm:pt>
    <dgm:pt modelId="{946DD083-B4E5-48FD-B78E-59BBB5567275}">
      <dgm:prSet/>
      <dgm:spPr/>
      <dgm:t>
        <a:bodyPr/>
        <a:lstStyle/>
        <a:p>
          <a:r>
            <a:rPr lang="en-US" dirty="0"/>
            <a:t>150 000 </a:t>
          </a:r>
          <a:r>
            <a:rPr lang="en-US" dirty="0" err="1"/>
            <a:t>kr</a:t>
          </a:r>
          <a:r>
            <a:rPr lang="en-US" dirty="0"/>
            <a:t>/</a:t>
          </a:r>
          <a:r>
            <a:rPr lang="en-US" dirty="0" err="1"/>
            <a:t>år</a:t>
          </a:r>
          <a:r>
            <a:rPr lang="en-US" dirty="0"/>
            <a:t> </a:t>
          </a:r>
          <a:r>
            <a:rPr lang="en-US" dirty="0" err="1"/>
            <a:t>i</a:t>
          </a:r>
          <a:r>
            <a:rPr lang="en-US" dirty="0"/>
            <a:t> </a:t>
          </a:r>
          <a:r>
            <a:rPr lang="en-US" dirty="0" err="1"/>
            <a:t>sparad</a:t>
          </a:r>
          <a:r>
            <a:rPr lang="en-US" dirty="0"/>
            <a:t> </a:t>
          </a:r>
          <a:r>
            <a:rPr lang="en-US" dirty="0" err="1"/>
            <a:t>handläggningstid</a:t>
          </a:r>
          <a:endParaRPr lang="en-US" dirty="0"/>
        </a:p>
      </dgm:t>
    </dgm:pt>
    <dgm:pt modelId="{D8052A1F-9439-4BFF-939D-0E8E3059ED79}" type="parTrans" cxnId="{7C07CCB8-69A4-4C08-B366-C92C6C96B8A8}">
      <dgm:prSet/>
      <dgm:spPr/>
      <dgm:t>
        <a:bodyPr/>
        <a:lstStyle/>
        <a:p>
          <a:endParaRPr lang="en-US"/>
        </a:p>
      </dgm:t>
    </dgm:pt>
    <dgm:pt modelId="{73616A59-6F8F-4719-8798-4837A3FD1A85}" type="sibTrans" cxnId="{7C07CCB8-69A4-4C08-B366-C92C6C96B8A8}">
      <dgm:prSet/>
      <dgm:spPr/>
      <dgm:t>
        <a:bodyPr/>
        <a:lstStyle/>
        <a:p>
          <a:endParaRPr lang="en-US"/>
        </a:p>
      </dgm:t>
    </dgm:pt>
    <dgm:pt modelId="{E6705918-6333-4CA6-86A8-4F4220AD4940}">
      <dgm:prSet/>
      <dgm:spPr/>
      <dgm:t>
        <a:bodyPr/>
        <a:lstStyle/>
        <a:p>
          <a:r>
            <a:rPr lang="en-US" dirty="0"/>
            <a:t>Fler </a:t>
          </a:r>
          <a:r>
            <a:rPr lang="en-US" dirty="0" err="1"/>
            <a:t>byggprojekt</a:t>
          </a:r>
          <a:r>
            <a:rPr lang="en-US" dirty="0"/>
            <a:t> </a:t>
          </a:r>
          <a:r>
            <a:rPr lang="en-US" dirty="0" err="1"/>
            <a:t>och</a:t>
          </a:r>
          <a:r>
            <a:rPr lang="en-US" dirty="0"/>
            <a:t> </a:t>
          </a:r>
          <a:r>
            <a:rPr lang="en-US" dirty="0" err="1"/>
            <a:t>ökade</a:t>
          </a:r>
          <a:r>
            <a:rPr lang="en-US" dirty="0"/>
            <a:t> </a:t>
          </a:r>
          <a:r>
            <a:rPr lang="en-US" dirty="0" err="1"/>
            <a:t>markintäkter</a:t>
          </a:r>
          <a:endParaRPr lang="en-US" dirty="0"/>
        </a:p>
      </dgm:t>
    </dgm:pt>
    <dgm:pt modelId="{0570DB25-08E0-46B9-8DCA-5B8E08A137BB}" type="parTrans" cxnId="{68581681-F116-4BD7-A378-AA24CADCA1D2}">
      <dgm:prSet/>
      <dgm:spPr/>
      <dgm:t>
        <a:bodyPr/>
        <a:lstStyle/>
        <a:p>
          <a:endParaRPr lang="en-US"/>
        </a:p>
      </dgm:t>
    </dgm:pt>
    <dgm:pt modelId="{6D126C2D-022E-4B2D-A454-FD0A137DA209}" type="sibTrans" cxnId="{68581681-F116-4BD7-A378-AA24CADCA1D2}">
      <dgm:prSet/>
      <dgm:spPr/>
      <dgm:t>
        <a:bodyPr/>
        <a:lstStyle/>
        <a:p>
          <a:endParaRPr lang="en-US"/>
        </a:p>
      </dgm:t>
    </dgm:pt>
    <dgm:pt modelId="{1A41D02D-AC89-44F2-8C7F-14561BB99F42}">
      <dgm:prSet/>
      <dgm:spPr/>
      <dgm:t>
        <a:bodyPr/>
        <a:lstStyle/>
        <a:p>
          <a:r>
            <a:rPr lang="en-US" dirty="0" err="1"/>
            <a:t>Ökad</a:t>
          </a:r>
          <a:r>
            <a:rPr lang="en-US" dirty="0"/>
            <a:t> </a:t>
          </a:r>
          <a:r>
            <a:rPr lang="en-US" dirty="0" err="1"/>
            <a:t>tillgänglighet</a:t>
          </a:r>
          <a:r>
            <a:rPr lang="en-US" dirty="0"/>
            <a:t> för </a:t>
          </a:r>
          <a:r>
            <a:rPr lang="en-US" dirty="0" err="1"/>
            <a:t>invånare</a:t>
          </a:r>
          <a:r>
            <a:rPr lang="en-US" dirty="0"/>
            <a:t> </a:t>
          </a:r>
          <a:r>
            <a:rPr lang="en-US" dirty="0" err="1"/>
            <a:t>och</a:t>
          </a:r>
          <a:r>
            <a:rPr lang="en-US" dirty="0"/>
            <a:t> </a:t>
          </a:r>
          <a:r>
            <a:rPr lang="en-US" dirty="0" err="1"/>
            <a:t>företag</a:t>
          </a:r>
          <a:endParaRPr lang="en-US" dirty="0"/>
        </a:p>
      </dgm:t>
    </dgm:pt>
    <dgm:pt modelId="{EE04CF90-5525-4264-A35F-0BE3E60A7764}" type="parTrans" cxnId="{B89A781F-D080-4089-9B57-CB4CFDA0836F}">
      <dgm:prSet/>
      <dgm:spPr/>
      <dgm:t>
        <a:bodyPr/>
        <a:lstStyle/>
        <a:p>
          <a:endParaRPr lang="en-US"/>
        </a:p>
      </dgm:t>
    </dgm:pt>
    <dgm:pt modelId="{12AEBB7D-7741-4462-8C14-1D834C0837F3}" type="sibTrans" cxnId="{B89A781F-D080-4089-9B57-CB4CFDA0836F}">
      <dgm:prSet/>
      <dgm:spPr/>
      <dgm:t>
        <a:bodyPr/>
        <a:lstStyle/>
        <a:p>
          <a:endParaRPr lang="en-US"/>
        </a:p>
      </dgm:t>
    </dgm:pt>
    <dgm:pt modelId="{5AD69368-CC0F-A64C-BF00-AED903EEC6E3}" type="pres">
      <dgm:prSet presAssocID="{F12A22FA-A08B-4DE6-816C-CDE3EE8E1082}" presName="vert0" presStyleCnt="0">
        <dgm:presLayoutVars>
          <dgm:dir/>
          <dgm:animOne val="branch"/>
          <dgm:animLvl val="lvl"/>
        </dgm:presLayoutVars>
      </dgm:prSet>
      <dgm:spPr/>
    </dgm:pt>
    <dgm:pt modelId="{F869A8CB-2EA9-DE4D-BDC2-8D88DFB1A700}" type="pres">
      <dgm:prSet presAssocID="{C0948D07-E8C5-46C7-A0AF-BDA26AC1A08D}" presName="thickLine" presStyleLbl="alignNode1" presStyleIdx="0" presStyleCnt="2"/>
      <dgm:spPr/>
    </dgm:pt>
    <dgm:pt modelId="{DA9DBEA9-0B5C-FE47-B201-4190D83B15E0}" type="pres">
      <dgm:prSet presAssocID="{C0948D07-E8C5-46C7-A0AF-BDA26AC1A08D}" presName="horz1" presStyleCnt="0"/>
      <dgm:spPr/>
    </dgm:pt>
    <dgm:pt modelId="{38C2CDEB-50DE-6A4C-819F-1B50CB81A74A}" type="pres">
      <dgm:prSet presAssocID="{C0948D07-E8C5-46C7-A0AF-BDA26AC1A08D}" presName="tx1" presStyleLbl="revTx" presStyleIdx="0" presStyleCnt="7"/>
      <dgm:spPr/>
    </dgm:pt>
    <dgm:pt modelId="{8D41CD97-8BC8-1745-8842-0170899F4507}" type="pres">
      <dgm:prSet presAssocID="{C0948D07-E8C5-46C7-A0AF-BDA26AC1A08D}" presName="vert1" presStyleCnt="0"/>
      <dgm:spPr/>
    </dgm:pt>
    <dgm:pt modelId="{ADF9912D-2FCD-C74E-8975-E15C21A91DD8}" type="pres">
      <dgm:prSet presAssocID="{7BBAAE3D-D023-4D77-8FF4-24C5547F5EA1}" presName="vertSpace2a" presStyleCnt="0"/>
      <dgm:spPr/>
    </dgm:pt>
    <dgm:pt modelId="{2A5CC88A-5729-FE4B-B304-8252B80B7A80}" type="pres">
      <dgm:prSet presAssocID="{7BBAAE3D-D023-4D77-8FF4-24C5547F5EA1}" presName="horz2" presStyleCnt="0"/>
      <dgm:spPr/>
    </dgm:pt>
    <dgm:pt modelId="{9FBCFFA4-F07B-5A40-A29A-030612AC5952}" type="pres">
      <dgm:prSet presAssocID="{7BBAAE3D-D023-4D77-8FF4-24C5547F5EA1}" presName="horzSpace2" presStyleCnt="0"/>
      <dgm:spPr/>
    </dgm:pt>
    <dgm:pt modelId="{FBEF28C0-F9AB-7749-91AD-E16B56F141A1}" type="pres">
      <dgm:prSet presAssocID="{7BBAAE3D-D023-4D77-8FF4-24C5547F5EA1}" presName="tx2" presStyleLbl="revTx" presStyleIdx="1" presStyleCnt="7"/>
      <dgm:spPr/>
    </dgm:pt>
    <dgm:pt modelId="{FBACF700-F7F1-EE42-887F-2EA248C37BBE}" type="pres">
      <dgm:prSet presAssocID="{7BBAAE3D-D023-4D77-8FF4-24C5547F5EA1}" presName="vert2" presStyleCnt="0"/>
      <dgm:spPr/>
    </dgm:pt>
    <dgm:pt modelId="{85533343-CF92-7740-AD87-C6D26067D4C1}" type="pres">
      <dgm:prSet presAssocID="{7BBAAE3D-D023-4D77-8FF4-24C5547F5EA1}" presName="thinLine2b" presStyleLbl="callout" presStyleIdx="0" presStyleCnt="5"/>
      <dgm:spPr/>
    </dgm:pt>
    <dgm:pt modelId="{474C2B47-712A-074F-A3BD-DC1F34D91E6B}" type="pres">
      <dgm:prSet presAssocID="{7BBAAE3D-D023-4D77-8FF4-24C5547F5EA1}" presName="vertSpace2b" presStyleCnt="0"/>
      <dgm:spPr/>
    </dgm:pt>
    <dgm:pt modelId="{245614A6-AF45-3A4D-A7E4-EDD061529587}" type="pres">
      <dgm:prSet presAssocID="{5CD647B2-CF36-4446-9539-269A405B9700}" presName="horz2" presStyleCnt="0"/>
      <dgm:spPr/>
    </dgm:pt>
    <dgm:pt modelId="{03F67E74-8353-3649-AA67-17CF48825124}" type="pres">
      <dgm:prSet presAssocID="{5CD647B2-CF36-4446-9539-269A405B9700}" presName="horzSpace2" presStyleCnt="0"/>
      <dgm:spPr/>
    </dgm:pt>
    <dgm:pt modelId="{4D667982-47C6-1748-9F4B-55E816EBAEA7}" type="pres">
      <dgm:prSet presAssocID="{5CD647B2-CF36-4446-9539-269A405B9700}" presName="tx2" presStyleLbl="revTx" presStyleIdx="2" presStyleCnt="7"/>
      <dgm:spPr/>
    </dgm:pt>
    <dgm:pt modelId="{70A48073-5163-CD4F-AEEB-7BFCC169284C}" type="pres">
      <dgm:prSet presAssocID="{5CD647B2-CF36-4446-9539-269A405B9700}" presName="vert2" presStyleCnt="0"/>
      <dgm:spPr/>
    </dgm:pt>
    <dgm:pt modelId="{2F5DAD17-16D4-6345-9E95-57F5D35C663D}" type="pres">
      <dgm:prSet presAssocID="{5CD647B2-CF36-4446-9539-269A405B9700}" presName="thinLine2b" presStyleLbl="callout" presStyleIdx="1" presStyleCnt="5"/>
      <dgm:spPr/>
    </dgm:pt>
    <dgm:pt modelId="{E73351F7-9D48-8A4E-A152-A3E499BDA185}" type="pres">
      <dgm:prSet presAssocID="{5CD647B2-CF36-4446-9539-269A405B9700}" presName="vertSpace2b" presStyleCnt="0"/>
      <dgm:spPr/>
    </dgm:pt>
    <dgm:pt modelId="{2BAD4FA6-9CE2-6244-BC82-93A36DEA17BB}" type="pres">
      <dgm:prSet presAssocID="{5AC71000-F612-4007-AD69-777EF48599C3}" presName="thickLine" presStyleLbl="alignNode1" presStyleIdx="1" presStyleCnt="2"/>
      <dgm:spPr/>
    </dgm:pt>
    <dgm:pt modelId="{0505B532-209E-B74A-B5AD-6D5ECE11700B}" type="pres">
      <dgm:prSet presAssocID="{5AC71000-F612-4007-AD69-777EF48599C3}" presName="horz1" presStyleCnt="0"/>
      <dgm:spPr/>
    </dgm:pt>
    <dgm:pt modelId="{5E6809ED-9CB2-FA4A-A083-0A5EF8892409}" type="pres">
      <dgm:prSet presAssocID="{5AC71000-F612-4007-AD69-777EF48599C3}" presName="tx1" presStyleLbl="revTx" presStyleIdx="3" presStyleCnt="7"/>
      <dgm:spPr/>
    </dgm:pt>
    <dgm:pt modelId="{8A4A188F-A78E-BB4C-926C-092AC0CE14E5}" type="pres">
      <dgm:prSet presAssocID="{5AC71000-F612-4007-AD69-777EF48599C3}" presName="vert1" presStyleCnt="0"/>
      <dgm:spPr/>
    </dgm:pt>
    <dgm:pt modelId="{35123AF9-500A-984D-A1F9-E29F0180C21C}" type="pres">
      <dgm:prSet presAssocID="{946DD083-B4E5-48FD-B78E-59BBB5567275}" presName="vertSpace2a" presStyleCnt="0"/>
      <dgm:spPr/>
    </dgm:pt>
    <dgm:pt modelId="{035EAFC1-D9CE-BF4B-BC72-668AD14BE7FB}" type="pres">
      <dgm:prSet presAssocID="{946DD083-B4E5-48FD-B78E-59BBB5567275}" presName="horz2" presStyleCnt="0"/>
      <dgm:spPr/>
    </dgm:pt>
    <dgm:pt modelId="{42EE3706-02EF-5B4B-9572-36CE6069E723}" type="pres">
      <dgm:prSet presAssocID="{946DD083-B4E5-48FD-B78E-59BBB5567275}" presName="horzSpace2" presStyleCnt="0"/>
      <dgm:spPr/>
    </dgm:pt>
    <dgm:pt modelId="{E27F70C2-8D15-A740-9A17-396DC2E4B92D}" type="pres">
      <dgm:prSet presAssocID="{946DD083-B4E5-48FD-B78E-59BBB5567275}" presName="tx2" presStyleLbl="revTx" presStyleIdx="4" presStyleCnt="7"/>
      <dgm:spPr/>
    </dgm:pt>
    <dgm:pt modelId="{2C6DA0F7-532C-E647-8E9C-91149C551ECE}" type="pres">
      <dgm:prSet presAssocID="{946DD083-B4E5-48FD-B78E-59BBB5567275}" presName="vert2" presStyleCnt="0"/>
      <dgm:spPr/>
    </dgm:pt>
    <dgm:pt modelId="{4EA574FE-BE21-3B47-9B0E-945C7638D7A0}" type="pres">
      <dgm:prSet presAssocID="{946DD083-B4E5-48FD-B78E-59BBB5567275}" presName="thinLine2b" presStyleLbl="callout" presStyleIdx="2" presStyleCnt="5"/>
      <dgm:spPr/>
    </dgm:pt>
    <dgm:pt modelId="{60706202-5C94-5E46-A830-5FFD49979055}" type="pres">
      <dgm:prSet presAssocID="{946DD083-B4E5-48FD-B78E-59BBB5567275}" presName="vertSpace2b" presStyleCnt="0"/>
      <dgm:spPr/>
    </dgm:pt>
    <dgm:pt modelId="{E34C9CBF-DD19-B74A-8E26-CCE5E70BE283}" type="pres">
      <dgm:prSet presAssocID="{E6705918-6333-4CA6-86A8-4F4220AD4940}" presName="horz2" presStyleCnt="0"/>
      <dgm:spPr/>
    </dgm:pt>
    <dgm:pt modelId="{6E3BE0A7-7B0C-124B-91DA-4F9C161A40F6}" type="pres">
      <dgm:prSet presAssocID="{E6705918-6333-4CA6-86A8-4F4220AD4940}" presName="horzSpace2" presStyleCnt="0"/>
      <dgm:spPr/>
    </dgm:pt>
    <dgm:pt modelId="{14132188-7D49-7E42-92BA-4E4DB591ED45}" type="pres">
      <dgm:prSet presAssocID="{E6705918-6333-4CA6-86A8-4F4220AD4940}" presName="tx2" presStyleLbl="revTx" presStyleIdx="5" presStyleCnt="7"/>
      <dgm:spPr/>
    </dgm:pt>
    <dgm:pt modelId="{023E9336-12F3-E944-832B-B3D63EF43A00}" type="pres">
      <dgm:prSet presAssocID="{E6705918-6333-4CA6-86A8-4F4220AD4940}" presName="vert2" presStyleCnt="0"/>
      <dgm:spPr/>
    </dgm:pt>
    <dgm:pt modelId="{0B554B4B-289D-EC4A-BDE5-5902CC79FD5B}" type="pres">
      <dgm:prSet presAssocID="{E6705918-6333-4CA6-86A8-4F4220AD4940}" presName="thinLine2b" presStyleLbl="callout" presStyleIdx="3" presStyleCnt="5"/>
      <dgm:spPr/>
    </dgm:pt>
    <dgm:pt modelId="{9887D7F5-50B4-BC4C-B588-636945CF7007}" type="pres">
      <dgm:prSet presAssocID="{E6705918-6333-4CA6-86A8-4F4220AD4940}" presName="vertSpace2b" presStyleCnt="0"/>
      <dgm:spPr/>
    </dgm:pt>
    <dgm:pt modelId="{827387AD-97C2-5541-8502-31704F5E57B0}" type="pres">
      <dgm:prSet presAssocID="{1A41D02D-AC89-44F2-8C7F-14561BB99F42}" presName="horz2" presStyleCnt="0"/>
      <dgm:spPr/>
    </dgm:pt>
    <dgm:pt modelId="{BE876CAD-58FB-514C-8D08-6F28A16AD822}" type="pres">
      <dgm:prSet presAssocID="{1A41D02D-AC89-44F2-8C7F-14561BB99F42}" presName="horzSpace2" presStyleCnt="0"/>
      <dgm:spPr/>
    </dgm:pt>
    <dgm:pt modelId="{8C759164-45E7-3148-9F2F-5E808097FECF}" type="pres">
      <dgm:prSet presAssocID="{1A41D02D-AC89-44F2-8C7F-14561BB99F42}" presName="tx2" presStyleLbl="revTx" presStyleIdx="6" presStyleCnt="7"/>
      <dgm:spPr/>
    </dgm:pt>
    <dgm:pt modelId="{9C107444-2092-6B43-BF36-6ED1E9975BB1}" type="pres">
      <dgm:prSet presAssocID="{1A41D02D-AC89-44F2-8C7F-14561BB99F42}" presName="vert2" presStyleCnt="0"/>
      <dgm:spPr/>
    </dgm:pt>
    <dgm:pt modelId="{781DEE36-CF15-004C-BF9A-22FDA7BC4FC1}" type="pres">
      <dgm:prSet presAssocID="{1A41D02D-AC89-44F2-8C7F-14561BB99F42}" presName="thinLine2b" presStyleLbl="callout" presStyleIdx="4" presStyleCnt="5"/>
      <dgm:spPr/>
    </dgm:pt>
    <dgm:pt modelId="{366822F9-BA78-8F45-8FD3-FADCEA0C3D4A}" type="pres">
      <dgm:prSet presAssocID="{1A41D02D-AC89-44F2-8C7F-14561BB99F42}" presName="vertSpace2b" presStyleCnt="0"/>
      <dgm:spPr/>
    </dgm:pt>
  </dgm:ptLst>
  <dgm:cxnLst>
    <dgm:cxn modelId="{4086591D-0567-46A4-B747-880A4077A031}" srcId="{C0948D07-E8C5-46C7-A0AF-BDA26AC1A08D}" destId="{7BBAAE3D-D023-4D77-8FF4-24C5547F5EA1}" srcOrd="0" destOrd="0" parTransId="{EB1AE891-A37A-4171-B3E9-2B05F60BBE42}" sibTransId="{B13FA96A-BA8F-413A-BEA7-CF04B8D387C8}"/>
    <dgm:cxn modelId="{B89A781F-D080-4089-9B57-CB4CFDA0836F}" srcId="{5AC71000-F612-4007-AD69-777EF48599C3}" destId="{1A41D02D-AC89-44F2-8C7F-14561BB99F42}" srcOrd="2" destOrd="0" parTransId="{EE04CF90-5525-4264-A35F-0BE3E60A7764}" sibTransId="{12AEBB7D-7741-4462-8C14-1D834C0837F3}"/>
    <dgm:cxn modelId="{5F99E41F-74BF-4CDC-A1F1-9C81A9423DC6}" srcId="{F12A22FA-A08B-4DE6-816C-CDE3EE8E1082}" destId="{C0948D07-E8C5-46C7-A0AF-BDA26AC1A08D}" srcOrd="0" destOrd="0" parTransId="{5FC773EE-C441-4FD8-BC3E-9B6B278A16C4}" sibTransId="{06CCB43A-D397-4516-BA08-BEF1FDB3CD69}"/>
    <dgm:cxn modelId="{CC7AB831-8647-4510-92E7-681B7E740DF4}" srcId="{C0948D07-E8C5-46C7-A0AF-BDA26AC1A08D}" destId="{5CD647B2-CF36-4446-9539-269A405B9700}" srcOrd="1" destOrd="0" parTransId="{95F88A05-1F88-4762-B6E5-A313A3ECEBB5}" sibTransId="{507C4FFA-0B72-4BA1-B3E2-0CCC314080B0}"/>
    <dgm:cxn modelId="{F728B553-FB0F-744B-A6C6-D47CEBD68D9B}" type="presOf" srcId="{5CD647B2-CF36-4446-9539-269A405B9700}" destId="{4D667982-47C6-1748-9F4B-55E816EBAEA7}" srcOrd="0" destOrd="0" presId="urn:microsoft.com/office/officeart/2008/layout/LinedList"/>
    <dgm:cxn modelId="{CBA30055-D8A7-234D-98DF-18E1D2D57BBE}" type="presOf" srcId="{946DD083-B4E5-48FD-B78E-59BBB5567275}" destId="{E27F70C2-8D15-A740-9A17-396DC2E4B92D}" srcOrd="0" destOrd="0" presId="urn:microsoft.com/office/officeart/2008/layout/LinedList"/>
    <dgm:cxn modelId="{4D45AE6A-FF49-4947-BBE2-DD34D4926D14}" type="presOf" srcId="{E6705918-6333-4CA6-86A8-4F4220AD4940}" destId="{14132188-7D49-7E42-92BA-4E4DB591ED45}" srcOrd="0" destOrd="0" presId="urn:microsoft.com/office/officeart/2008/layout/LinedList"/>
    <dgm:cxn modelId="{A6F1FB74-2241-6E44-ABE4-A2ECDB3C5D96}" type="presOf" srcId="{7BBAAE3D-D023-4D77-8FF4-24C5547F5EA1}" destId="{FBEF28C0-F9AB-7749-91AD-E16B56F141A1}" srcOrd="0" destOrd="0" presId="urn:microsoft.com/office/officeart/2008/layout/LinedList"/>
    <dgm:cxn modelId="{68581681-F116-4BD7-A378-AA24CADCA1D2}" srcId="{5AC71000-F612-4007-AD69-777EF48599C3}" destId="{E6705918-6333-4CA6-86A8-4F4220AD4940}" srcOrd="1" destOrd="0" parTransId="{0570DB25-08E0-46B9-8DCA-5B8E08A137BB}" sibTransId="{6D126C2D-022E-4B2D-A454-FD0A137DA209}"/>
    <dgm:cxn modelId="{F2E51B89-70E2-374F-803F-62486F0A838D}" type="presOf" srcId="{1A41D02D-AC89-44F2-8C7F-14561BB99F42}" destId="{8C759164-45E7-3148-9F2F-5E808097FECF}" srcOrd="0" destOrd="0" presId="urn:microsoft.com/office/officeart/2008/layout/LinedList"/>
    <dgm:cxn modelId="{CB63D989-4C31-9246-9912-F0A439FE83C1}" type="presOf" srcId="{5AC71000-F612-4007-AD69-777EF48599C3}" destId="{5E6809ED-9CB2-FA4A-A083-0A5EF8892409}" srcOrd="0" destOrd="0" presId="urn:microsoft.com/office/officeart/2008/layout/LinedList"/>
    <dgm:cxn modelId="{7C07CCB8-69A4-4C08-B366-C92C6C96B8A8}" srcId="{5AC71000-F612-4007-AD69-777EF48599C3}" destId="{946DD083-B4E5-48FD-B78E-59BBB5567275}" srcOrd="0" destOrd="0" parTransId="{D8052A1F-9439-4BFF-939D-0E8E3059ED79}" sibTransId="{73616A59-6F8F-4719-8798-4837A3FD1A85}"/>
    <dgm:cxn modelId="{ED3C1EC0-DD0E-4B4E-93CB-696BA7D76252}" type="presOf" srcId="{C0948D07-E8C5-46C7-A0AF-BDA26AC1A08D}" destId="{38C2CDEB-50DE-6A4C-819F-1B50CB81A74A}" srcOrd="0" destOrd="0" presId="urn:microsoft.com/office/officeart/2008/layout/LinedList"/>
    <dgm:cxn modelId="{7E7438D9-0E4C-4FF6-BF90-357BB9CCB7D2}" srcId="{F12A22FA-A08B-4DE6-816C-CDE3EE8E1082}" destId="{5AC71000-F612-4007-AD69-777EF48599C3}" srcOrd="1" destOrd="0" parTransId="{8FF4BE6D-55E4-4AE8-A74A-6A0C52D0633B}" sibTransId="{0660AE04-A4F4-4D02-9BD1-4C70DDC5A7A5}"/>
    <dgm:cxn modelId="{8B50C7FA-0AAC-DD40-9BD2-3FAB564D0B5C}" type="presOf" srcId="{F12A22FA-A08B-4DE6-816C-CDE3EE8E1082}" destId="{5AD69368-CC0F-A64C-BF00-AED903EEC6E3}" srcOrd="0" destOrd="0" presId="urn:microsoft.com/office/officeart/2008/layout/LinedList"/>
    <dgm:cxn modelId="{013CF9C8-818B-E847-8AE5-6071D34275C6}" type="presParOf" srcId="{5AD69368-CC0F-A64C-BF00-AED903EEC6E3}" destId="{F869A8CB-2EA9-DE4D-BDC2-8D88DFB1A700}" srcOrd="0" destOrd="0" presId="urn:microsoft.com/office/officeart/2008/layout/LinedList"/>
    <dgm:cxn modelId="{5F5CFE67-B487-8A4A-A110-C49B6C072CF7}" type="presParOf" srcId="{5AD69368-CC0F-A64C-BF00-AED903EEC6E3}" destId="{DA9DBEA9-0B5C-FE47-B201-4190D83B15E0}" srcOrd="1" destOrd="0" presId="urn:microsoft.com/office/officeart/2008/layout/LinedList"/>
    <dgm:cxn modelId="{D2E04D96-22CD-CB4E-8DCA-A87F6CA7D56E}" type="presParOf" srcId="{DA9DBEA9-0B5C-FE47-B201-4190D83B15E0}" destId="{38C2CDEB-50DE-6A4C-819F-1B50CB81A74A}" srcOrd="0" destOrd="0" presId="urn:microsoft.com/office/officeart/2008/layout/LinedList"/>
    <dgm:cxn modelId="{8FEF94E1-EC87-3545-A792-0C4E604D1E7F}" type="presParOf" srcId="{DA9DBEA9-0B5C-FE47-B201-4190D83B15E0}" destId="{8D41CD97-8BC8-1745-8842-0170899F4507}" srcOrd="1" destOrd="0" presId="urn:microsoft.com/office/officeart/2008/layout/LinedList"/>
    <dgm:cxn modelId="{EB6891A0-DA2F-FD48-A2E7-611850DA7621}" type="presParOf" srcId="{8D41CD97-8BC8-1745-8842-0170899F4507}" destId="{ADF9912D-2FCD-C74E-8975-E15C21A91DD8}" srcOrd="0" destOrd="0" presId="urn:microsoft.com/office/officeart/2008/layout/LinedList"/>
    <dgm:cxn modelId="{297FA0A9-267B-464E-A9FE-26BB61AA440B}" type="presParOf" srcId="{8D41CD97-8BC8-1745-8842-0170899F4507}" destId="{2A5CC88A-5729-FE4B-B304-8252B80B7A80}" srcOrd="1" destOrd="0" presId="urn:microsoft.com/office/officeart/2008/layout/LinedList"/>
    <dgm:cxn modelId="{DB9664B5-7C0D-B94F-A170-AC01CF3A0DF0}" type="presParOf" srcId="{2A5CC88A-5729-FE4B-B304-8252B80B7A80}" destId="{9FBCFFA4-F07B-5A40-A29A-030612AC5952}" srcOrd="0" destOrd="0" presId="urn:microsoft.com/office/officeart/2008/layout/LinedList"/>
    <dgm:cxn modelId="{85DDA617-E88C-474C-9AB8-820686D3CDBC}" type="presParOf" srcId="{2A5CC88A-5729-FE4B-B304-8252B80B7A80}" destId="{FBEF28C0-F9AB-7749-91AD-E16B56F141A1}" srcOrd="1" destOrd="0" presId="urn:microsoft.com/office/officeart/2008/layout/LinedList"/>
    <dgm:cxn modelId="{511B5D32-B8C3-A34F-8168-E0F66C743EC4}" type="presParOf" srcId="{2A5CC88A-5729-FE4B-B304-8252B80B7A80}" destId="{FBACF700-F7F1-EE42-887F-2EA248C37BBE}" srcOrd="2" destOrd="0" presId="urn:microsoft.com/office/officeart/2008/layout/LinedList"/>
    <dgm:cxn modelId="{3F72D361-243C-A748-80FB-EB4374B70962}" type="presParOf" srcId="{8D41CD97-8BC8-1745-8842-0170899F4507}" destId="{85533343-CF92-7740-AD87-C6D26067D4C1}" srcOrd="2" destOrd="0" presId="urn:microsoft.com/office/officeart/2008/layout/LinedList"/>
    <dgm:cxn modelId="{C14CF8E7-CF25-8A41-A0E8-A94E15E2C9E6}" type="presParOf" srcId="{8D41CD97-8BC8-1745-8842-0170899F4507}" destId="{474C2B47-712A-074F-A3BD-DC1F34D91E6B}" srcOrd="3" destOrd="0" presId="urn:microsoft.com/office/officeart/2008/layout/LinedList"/>
    <dgm:cxn modelId="{1A34D37C-D9EB-FB4C-BA2F-C70AFD9DE2D0}" type="presParOf" srcId="{8D41CD97-8BC8-1745-8842-0170899F4507}" destId="{245614A6-AF45-3A4D-A7E4-EDD061529587}" srcOrd="4" destOrd="0" presId="urn:microsoft.com/office/officeart/2008/layout/LinedList"/>
    <dgm:cxn modelId="{22106ECA-CA7D-6445-85C3-4D789CAA1035}" type="presParOf" srcId="{245614A6-AF45-3A4D-A7E4-EDD061529587}" destId="{03F67E74-8353-3649-AA67-17CF48825124}" srcOrd="0" destOrd="0" presId="urn:microsoft.com/office/officeart/2008/layout/LinedList"/>
    <dgm:cxn modelId="{8998CE06-1FF8-8E40-A1DC-93907A278D67}" type="presParOf" srcId="{245614A6-AF45-3A4D-A7E4-EDD061529587}" destId="{4D667982-47C6-1748-9F4B-55E816EBAEA7}" srcOrd="1" destOrd="0" presId="urn:microsoft.com/office/officeart/2008/layout/LinedList"/>
    <dgm:cxn modelId="{D8E9258A-86EF-214A-A887-0CE5DF6612AE}" type="presParOf" srcId="{245614A6-AF45-3A4D-A7E4-EDD061529587}" destId="{70A48073-5163-CD4F-AEEB-7BFCC169284C}" srcOrd="2" destOrd="0" presId="urn:microsoft.com/office/officeart/2008/layout/LinedList"/>
    <dgm:cxn modelId="{28B1CD4D-9544-FF45-A719-4D2A1DF0B91A}" type="presParOf" srcId="{8D41CD97-8BC8-1745-8842-0170899F4507}" destId="{2F5DAD17-16D4-6345-9E95-57F5D35C663D}" srcOrd="5" destOrd="0" presId="urn:microsoft.com/office/officeart/2008/layout/LinedList"/>
    <dgm:cxn modelId="{C02F8452-CDFF-8E4F-99E4-CF0B04B9B0BA}" type="presParOf" srcId="{8D41CD97-8BC8-1745-8842-0170899F4507}" destId="{E73351F7-9D48-8A4E-A152-A3E499BDA185}" srcOrd="6" destOrd="0" presId="urn:microsoft.com/office/officeart/2008/layout/LinedList"/>
    <dgm:cxn modelId="{1668B0D5-E983-1A40-8A70-3253BDF43803}" type="presParOf" srcId="{5AD69368-CC0F-A64C-BF00-AED903EEC6E3}" destId="{2BAD4FA6-9CE2-6244-BC82-93A36DEA17BB}" srcOrd="2" destOrd="0" presId="urn:microsoft.com/office/officeart/2008/layout/LinedList"/>
    <dgm:cxn modelId="{511F08EE-D2D3-4C45-94A7-708A7DC8A6D1}" type="presParOf" srcId="{5AD69368-CC0F-A64C-BF00-AED903EEC6E3}" destId="{0505B532-209E-B74A-B5AD-6D5ECE11700B}" srcOrd="3" destOrd="0" presId="urn:microsoft.com/office/officeart/2008/layout/LinedList"/>
    <dgm:cxn modelId="{A3CD8E45-34F1-ED4F-B60A-5179BEA284E0}" type="presParOf" srcId="{0505B532-209E-B74A-B5AD-6D5ECE11700B}" destId="{5E6809ED-9CB2-FA4A-A083-0A5EF8892409}" srcOrd="0" destOrd="0" presId="urn:microsoft.com/office/officeart/2008/layout/LinedList"/>
    <dgm:cxn modelId="{DCA8B4A5-4565-A44A-87EB-BB5F105409EA}" type="presParOf" srcId="{0505B532-209E-B74A-B5AD-6D5ECE11700B}" destId="{8A4A188F-A78E-BB4C-926C-092AC0CE14E5}" srcOrd="1" destOrd="0" presId="urn:microsoft.com/office/officeart/2008/layout/LinedList"/>
    <dgm:cxn modelId="{B7F43FE9-85C3-BD4A-9665-C08F2B3E9C5F}" type="presParOf" srcId="{8A4A188F-A78E-BB4C-926C-092AC0CE14E5}" destId="{35123AF9-500A-984D-A1F9-E29F0180C21C}" srcOrd="0" destOrd="0" presId="urn:microsoft.com/office/officeart/2008/layout/LinedList"/>
    <dgm:cxn modelId="{BDF27628-0237-584A-AB11-2789E4609D74}" type="presParOf" srcId="{8A4A188F-A78E-BB4C-926C-092AC0CE14E5}" destId="{035EAFC1-D9CE-BF4B-BC72-668AD14BE7FB}" srcOrd="1" destOrd="0" presId="urn:microsoft.com/office/officeart/2008/layout/LinedList"/>
    <dgm:cxn modelId="{70721A2D-CA3A-4F43-9B49-1A8659B89147}" type="presParOf" srcId="{035EAFC1-D9CE-BF4B-BC72-668AD14BE7FB}" destId="{42EE3706-02EF-5B4B-9572-36CE6069E723}" srcOrd="0" destOrd="0" presId="urn:microsoft.com/office/officeart/2008/layout/LinedList"/>
    <dgm:cxn modelId="{4EBD2BB5-71CE-844D-982D-018F76A2E251}" type="presParOf" srcId="{035EAFC1-D9CE-BF4B-BC72-668AD14BE7FB}" destId="{E27F70C2-8D15-A740-9A17-396DC2E4B92D}" srcOrd="1" destOrd="0" presId="urn:microsoft.com/office/officeart/2008/layout/LinedList"/>
    <dgm:cxn modelId="{66676532-D620-9047-8AAD-B32B777BB3EE}" type="presParOf" srcId="{035EAFC1-D9CE-BF4B-BC72-668AD14BE7FB}" destId="{2C6DA0F7-532C-E647-8E9C-91149C551ECE}" srcOrd="2" destOrd="0" presId="urn:microsoft.com/office/officeart/2008/layout/LinedList"/>
    <dgm:cxn modelId="{71F70DF6-5082-8241-A7A5-4DE7AB1456D6}" type="presParOf" srcId="{8A4A188F-A78E-BB4C-926C-092AC0CE14E5}" destId="{4EA574FE-BE21-3B47-9B0E-945C7638D7A0}" srcOrd="2" destOrd="0" presId="urn:microsoft.com/office/officeart/2008/layout/LinedList"/>
    <dgm:cxn modelId="{6B82C2F8-816E-8C45-800D-FDAABA8D43A1}" type="presParOf" srcId="{8A4A188F-A78E-BB4C-926C-092AC0CE14E5}" destId="{60706202-5C94-5E46-A830-5FFD49979055}" srcOrd="3" destOrd="0" presId="urn:microsoft.com/office/officeart/2008/layout/LinedList"/>
    <dgm:cxn modelId="{0E6FFB4D-7535-344D-9373-674358485A00}" type="presParOf" srcId="{8A4A188F-A78E-BB4C-926C-092AC0CE14E5}" destId="{E34C9CBF-DD19-B74A-8E26-CCE5E70BE283}" srcOrd="4" destOrd="0" presId="urn:microsoft.com/office/officeart/2008/layout/LinedList"/>
    <dgm:cxn modelId="{900B7C14-3009-1C46-AE71-B3843E3AF3F4}" type="presParOf" srcId="{E34C9CBF-DD19-B74A-8E26-CCE5E70BE283}" destId="{6E3BE0A7-7B0C-124B-91DA-4F9C161A40F6}" srcOrd="0" destOrd="0" presId="urn:microsoft.com/office/officeart/2008/layout/LinedList"/>
    <dgm:cxn modelId="{CC7D7E3E-B3A8-9445-821E-67756D912DCC}" type="presParOf" srcId="{E34C9CBF-DD19-B74A-8E26-CCE5E70BE283}" destId="{14132188-7D49-7E42-92BA-4E4DB591ED45}" srcOrd="1" destOrd="0" presId="urn:microsoft.com/office/officeart/2008/layout/LinedList"/>
    <dgm:cxn modelId="{B2DC43CE-35D6-F14E-93A6-8CB0BA93E618}" type="presParOf" srcId="{E34C9CBF-DD19-B74A-8E26-CCE5E70BE283}" destId="{023E9336-12F3-E944-832B-B3D63EF43A00}" srcOrd="2" destOrd="0" presId="urn:microsoft.com/office/officeart/2008/layout/LinedList"/>
    <dgm:cxn modelId="{634648B6-C922-DA40-B9C5-308CCFCC2286}" type="presParOf" srcId="{8A4A188F-A78E-BB4C-926C-092AC0CE14E5}" destId="{0B554B4B-289D-EC4A-BDE5-5902CC79FD5B}" srcOrd="5" destOrd="0" presId="urn:microsoft.com/office/officeart/2008/layout/LinedList"/>
    <dgm:cxn modelId="{A6146F24-4814-AA45-9E3C-ED9EB3C73462}" type="presParOf" srcId="{8A4A188F-A78E-BB4C-926C-092AC0CE14E5}" destId="{9887D7F5-50B4-BC4C-B588-636945CF7007}" srcOrd="6" destOrd="0" presId="urn:microsoft.com/office/officeart/2008/layout/LinedList"/>
    <dgm:cxn modelId="{A47FEA3C-0F50-A54D-851E-064ABFA9DD91}" type="presParOf" srcId="{8A4A188F-A78E-BB4C-926C-092AC0CE14E5}" destId="{827387AD-97C2-5541-8502-31704F5E57B0}" srcOrd="7" destOrd="0" presId="urn:microsoft.com/office/officeart/2008/layout/LinedList"/>
    <dgm:cxn modelId="{50ABB829-1E01-A44A-B7B4-35CAE872D861}" type="presParOf" srcId="{827387AD-97C2-5541-8502-31704F5E57B0}" destId="{BE876CAD-58FB-514C-8D08-6F28A16AD822}" srcOrd="0" destOrd="0" presId="urn:microsoft.com/office/officeart/2008/layout/LinedList"/>
    <dgm:cxn modelId="{E4FFADFB-CF12-D048-995B-6A8E4A9BBB21}" type="presParOf" srcId="{827387AD-97C2-5541-8502-31704F5E57B0}" destId="{8C759164-45E7-3148-9F2F-5E808097FECF}" srcOrd="1" destOrd="0" presId="urn:microsoft.com/office/officeart/2008/layout/LinedList"/>
    <dgm:cxn modelId="{C3BFD27D-3615-B246-B694-B0A5B89A71C4}" type="presParOf" srcId="{827387AD-97C2-5541-8502-31704F5E57B0}" destId="{9C107444-2092-6B43-BF36-6ED1E9975BB1}" srcOrd="2" destOrd="0" presId="urn:microsoft.com/office/officeart/2008/layout/LinedList"/>
    <dgm:cxn modelId="{ADD18559-13FA-8A45-88EE-3081FDA32AB1}" type="presParOf" srcId="{8A4A188F-A78E-BB4C-926C-092AC0CE14E5}" destId="{781DEE36-CF15-004C-BF9A-22FDA7BC4FC1}" srcOrd="8" destOrd="0" presId="urn:microsoft.com/office/officeart/2008/layout/LinedList"/>
    <dgm:cxn modelId="{EC200E70-1DCC-C149-9379-6AB7D71FE1F3}" type="presParOf" srcId="{8A4A188F-A78E-BB4C-926C-092AC0CE14E5}" destId="{366822F9-BA78-8F45-8FD3-FADCEA0C3D4A}" srcOrd="9" destOrd="0" presId="urn:microsoft.com/office/officeart/2008/layout/Lin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A82B298-8E18-D64E-8C47-EB0ECC34A4C9}">
      <dsp:nvSpPr>
        <dsp:cNvPr id="0" name=""/>
        <dsp:cNvSpPr/>
      </dsp:nvSpPr>
      <dsp:spPr>
        <a:xfrm>
          <a:off x="0" y="42051"/>
          <a:ext cx="10471355" cy="33696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4290" tIns="34290" rIns="34290" bIns="34290" numCol="1" spcCol="1270" anchor="ctr" anchorCtr="0">
          <a:noAutofit/>
        </a:bodyPr>
        <a:lstStyle/>
        <a:p>
          <a:pPr marL="0" lvl="0" indent="0" algn="l" defTabSz="377825">
            <a:lnSpc>
              <a:spcPct val="90000"/>
            </a:lnSpc>
            <a:spcBef>
              <a:spcPct val="0"/>
            </a:spcBef>
            <a:spcAft>
              <a:spcPct val="35000"/>
            </a:spcAft>
            <a:buNone/>
          </a:pPr>
          <a:r>
            <a:rPr lang="en-US" sz="850" b="0" i="0" kern="1200"/>
            <a:t>New York City: IT-konsolidering och öppen data</a:t>
          </a:r>
          <a:endParaRPr lang="en-US" sz="850" b="0" kern="1200"/>
        </a:p>
      </dsp:txBody>
      <dsp:txXfrm>
        <a:off x="16449" y="58500"/>
        <a:ext cx="10438457" cy="304062"/>
      </dsp:txXfrm>
    </dsp:sp>
    <dsp:sp modelId="{FA940CBF-3C29-B641-ADD0-71889E83F45C}">
      <dsp:nvSpPr>
        <dsp:cNvPr id="0" name=""/>
        <dsp:cNvSpPr/>
      </dsp:nvSpPr>
      <dsp:spPr>
        <a:xfrm>
          <a:off x="0" y="379011"/>
          <a:ext cx="10471355" cy="43780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32466" tIns="11430" rIns="64008" bIns="11430" numCol="1" spcCol="1270" anchor="t" anchorCtr="0">
          <a:noAutofit/>
        </a:bodyPr>
        <a:lstStyle/>
        <a:p>
          <a:pPr marL="57150" lvl="1" indent="-57150" algn="l" defTabSz="400050">
            <a:lnSpc>
              <a:spcPct val="90000"/>
            </a:lnSpc>
            <a:spcBef>
              <a:spcPct val="0"/>
            </a:spcBef>
            <a:spcAft>
              <a:spcPct val="20000"/>
            </a:spcAft>
            <a:buChar char="•"/>
          </a:pPr>
          <a:r>
            <a:rPr lang="en-US" sz="900" b="0" i="0" kern="1200" dirty="0" err="1"/>
            <a:t>Ett</a:t>
          </a:r>
          <a:r>
            <a:rPr lang="en-US" sz="900" b="0" i="0" kern="1200" dirty="0"/>
            <a:t> </a:t>
          </a:r>
          <a:r>
            <a:rPr lang="en-US" sz="900" b="0" i="0" kern="1200" dirty="0" err="1"/>
            <a:t>omfattande</a:t>
          </a:r>
          <a:r>
            <a:rPr lang="en-US" sz="900" b="0" i="0" kern="1200" dirty="0"/>
            <a:t> program för </a:t>
          </a:r>
          <a:r>
            <a:rPr lang="en-US" sz="900" b="0" i="0" kern="1200" dirty="0" err="1"/>
            <a:t>att</a:t>
          </a:r>
          <a:r>
            <a:rPr lang="en-US" sz="900" b="0" i="0" kern="1200" dirty="0"/>
            <a:t> </a:t>
          </a:r>
          <a:r>
            <a:rPr lang="en-US" sz="900" b="0" i="0" kern="1200" dirty="0" err="1"/>
            <a:t>konsolidera</a:t>
          </a:r>
          <a:r>
            <a:rPr lang="en-US" sz="900" b="0" i="0" kern="1200" dirty="0"/>
            <a:t> </a:t>
          </a:r>
          <a:r>
            <a:rPr lang="en-US" sz="900" b="0" i="0" kern="1200" dirty="0" err="1"/>
            <a:t>sina</a:t>
          </a:r>
          <a:r>
            <a:rPr lang="en-US" sz="900" b="0" i="0" kern="1200" dirty="0"/>
            <a:t> IT-</a:t>
          </a:r>
          <a:r>
            <a:rPr lang="en-US" sz="900" b="0" i="0" kern="1200" dirty="0" err="1"/>
            <a:t>tjänster</a:t>
          </a:r>
          <a:r>
            <a:rPr lang="en-US" sz="900" b="0" i="0" kern="1200" dirty="0"/>
            <a:t> </a:t>
          </a:r>
          <a:r>
            <a:rPr lang="en-US" sz="900" b="0" i="0" kern="1200" dirty="0" err="1"/>
            <a:t>och</a:t>
          </a:r>
          <a:r>
            <a:rPr lang="en-US" sz="900" b="0" i="0" kern="1200" dirty="0"/>
            <a:t> </a:t>
          </a:r>
          <a:r>
            <a:rPr lang="en-US" sz="900" b="0" i="0" kern="1200" dirty="0" err="1"/>
            <a:t>öppna</a:t>
          </a:r>
          <a:r>
            <a:rPr lang="en-US" sz="900" b="0" i="0" kern="1200" dirty="0"/>
            <a:t> </a:t>
          </a:r>
          <a:r>
            <a:rPr lang="en-US" sz="900" b="0" i="0" kern="1200" dirty="0" err="1"/>
            <a:t>upp</a:t>
          </a:r>
          <a:r>
            <a:rPr lang="en-US" sz="900" b="0" i="0" kern="1200" dirty="0"/>
            <a:t> data, </a:t>
          </a:r>
          <a:r>
            <a:rPr lang="en-US" sz="900" b="0" i="0" kern="1200" dirty="0" err="1"/>
            <a:t>vilket</a:t>
          </a:r>
          <a:r>
            <a:rPr lang="en-US" sz="900" b="0" i="0" kern="1200" dirty="0"/>
            <a:t> </a:t>
          </a:r>
          <a:r>
            <a:rPr lang="en-US" sz="900" b="0" i="0" kern="1200" dirty="0" err="1"/>
            <a:t>resulterade</a:t>
          </a:r>
          <a:r>
            <a:rPr lang="en-US" sz="900" b="0" i="0" kern="1200" dirty="0"/>
            <a:t> </a:t>
          </a:r>
          <a:r>
            <a:rPr lang="en-US" sz="900" b="0" i="0" kern="1200" dirty="0" err="1"/>
            <a:t>i</a:t>
          </a:r>
          <a:r>
            <a:rPr lang="en-US" sz="900" b="0" i="0" kern="1200" dirty="0"/>
            <a:t> </a:t>
          </a:r>
          <a:r>
            <a:rPr lang="en-US" sz="900" b="0" i="0" kern="1200" dirty="0" err="1"/>
            <a:t>betydande</a:t>
          </a:r>
          <a:r>
            <a:rPr lang="en-US" sz="900" b="0" i="0" kern="1200" dirty="0"/>
            <a:t> </a:t>
          </a:r>
          <a:r>
            <a:rPr lang="en-US" sz="900" b="0" i="0" kern="1200" dirty="0" err="1"/>
            <a:t>besparingar</a:t>
          </a:r>
          <a:r>
            <a:rPr lang="en-US" sz="900" b="0" i="0" kern="1200" dirty="0"/>
            <a:t>:</a:t>
          </a:r>
          <a:endParaRPr lang="en-US" sz="900" b="0" kern="1200" dirty="0"/>
        </a:p>
        <a:p>
          <a:pPr marL="57150" lvl="1" indent="-57150" algn="l" defTabSz="400050">
            <a:lnSpc>
              <a:spcPct val="90000"/>
            </a:lnSpc>
            <a:spcBef>
              <a:spcPct val="0"/>
            </a:spcBef>
            <a:spcAft>
              <a:spcPct val="20000"/>
            </a:spcAft>
            <a:buChar char="•"/>
          </a:pPr>
          <a:r>
            <a:rPr lang="en-US" sz="900" b="0" i="0" kern="1200" dirty="0"/>
            <a:t>IT-</a:t>
          </a:r>
          <a:r>
            <a:rPr lang="en-US" sz="900" b="0" i="0" kern="1200" dirty="0" err="1"/>
            <a:t>konsolidering</a:t>
          </a:r>
          <a:r>
            <a:rPr lang="en-US" sz="900" b="0" i="0" kern="1200" dirty="0"/>
            <a:t>: </a:t>
          </a:r>
          <a:r>
            <a:rPr lang="en-US" sz="900" b="0" i="0" kern="1200" dirty="0" err="1"/>
            <a:t>Genom</a:t>
          </a:r>
          <a:r>
            <a:rPr lang="en-US" sz="900" b="0" i="0" kern="1200" dirty="0"/>
            <a:t> </a:t>
          </a:r>
          <a:r>
            <a:rPr lang="en-US" sz="900" b="0" i="0" kern="1200" dirty="0" err="1"/>
            <a:t>att</a:t>
          </a:r>
          <a:r>
            <a:rPr lang="en-US" sz="900" b="0" i="0" kern="1200" dirty="0"/>
            <a:t> </a:t>
          </a:r>
          <a:r>
            <a:rPr lang="en-US" sz="900" b="0" i="0" kern="1200" dirty="0" err="1"/>
            <a:t>sammanföra</a:t>
          </a:r>
          <a:r>
            <a:rPr lang="en-US" sz="900" b="0" i="0" kern="1200" dirty="0"/>
            <a:t> </a:t>
          </a:r>
          <a:r>
            <a:rPr lang="en-US" sz="900" b="0" i="0" kern="1200" dirty="0" err="1"/>
            <a:t>över</a:t>
          </a:r>
          <a:r>
            <a:rPr lang="en-US" sz="900" b="0" i="0" kern="1200" dirty="0"/>
            <a:t> 50 separata datacenter till </a:t>
          </a:r>
          <a:r>
            <a:rPr lang="en-US" sz="900" b="0" i="0" kern="1200" dirty="0" err="1"/>
            <a:t>en</a:t>
          </a:r>
          <a:r>
            <a:rPr lang="en-US" sz="900" b="0" i="0" kern="1200" dirty="0"/>
            <a:t> </a:t>
          </a:r>
          <a:r>
            <a:rPr lang="en-US" sz="900" b="0" i="0" kern="1200" dirty="0" err="1"/>
            <a:t>gemensam</a:t>
          </a:r>
          <a:r>
            <a:rPr lang="en-US" sz="900" b="0" i="0" kern="1200" dirty="0"/>
            <a:t> </a:t>
          </a:r>
          <a:r>
            <a:rPr lang="en-US" sz="900" b="0" i="0" kern="1200" dirty="0" err="1"/>
            <a:t>molnbaserad</a:t>
          </a:r>
          <a:r>
            <a:rPr lang="en-US" sz="900" b="0" i="0" kern="1200" dirty="0"/>
            <a:t> </a:t>
          </a:r>
          <a:r>
            <a:rPr lang="en-US" sz="900" b="0" i="0" kern="1200" dirty="0" err="1"/>
            <a:t>miljö</a:t>
          </a:r>
          <a:r>
            <a:rPr lang="en-US" sz="900" b="0" i="0" kern="1200" dirty="0"/>
            <a:t>, </a:t>
          </a:r>
          <a:r>
            <a:rPr lang="en-US" sz="900" b="0" i="0" kern="1200" dirty="0" err="1"/>
            <a:t>uppskattades</a:t>
          </a:r>
          <a:r>
            <a:rPr lang="en-US" sz="900" b="0" i="0" kern="1200" dirty="0"/>
            <a:t> </a:t>
          </a:r>
          <a:r>
            <a:rPr lang="en-US" sz="900" b="0" i="0" kern="1200" dirty="0" err="1"/>
            <a:t>besparingarna</a:t>
          </a:r>
          <a:r>
            <a:rPr lang="en-US" sz="900" b="0" i="0" kern="1200" dirty="0"/>
            <a:t> till </a:t>
          </a:r>
          <a:r>
            <a:rPr lang="en-US" sz="900" b="0" i="0" kern="1200" dirty="0" err="1"/>
            <a:t>cirka</a:t>
          </a:r>
          <a:r>
            <a:rPr lang="en-US" sz="900" b="0" i="0" kern="1200" dirty="0"/>
            <a:t> 100 </a:t>
          </a:r>
          <a:r>
            <a:rPr lang="en-US" sz="900" b="0" i="0" kern="1200" dirty="0" err="1"/>
            <a:t>miljoner</a:t>
          </a:r>
          <a:r>
            <a:rPr lang="en-US" sz="900" b="0" i="0" kern="1200" dirty="0"/>
            <a:t> USD </a:t>
          </a:r>
          <a:r>
            <a:rPr lang="en-US" sz="900" b="0" i="0" kern="1200" dirty="0" err="1"/>
            <a:t>över</a:t>
          </a:r>
          <a:r>
            <a:rPr lang="en-US" sz="900" b="0" i="0" kern="1200" dirty="0"/>
            <a:t> fem </a:t>
          </a:r>
          <a:r>
            <a:rPr lang="en-US" sz="900" b="0" i="0" kern="1200" dirty="0" err="1"/>
            <a:t>år</a:t>
          </a:r>
          <a:r>
            <a:rPr lang="en-US" sz="900" b="0" i="0" kern="1200" dirty="0"/>
            <a:t>.</a:t>
          </a:r>
          <a:endParaRPr lang="en-US" sz="900" b="0" kern="1200" dirty="0"/>
        </a:p>
        <a:p>
          <a:pPr marL="57150" lvl="1" indent="-57150" algn="l" defTabSz="400050">
            <a:lnSpc>
              <a:spcPct val="90000"/>
            </a:lnSpc>
            <a:spcBef>
              <a:spcPct val="0"/>
            </a:spcBef>
            <a:spcAft>
              <a:spcPct val="20000"/>
            </a:spcAft>
            <a:buChar char="•"/>
          </a:pPr>
          <a:r>
            <a:rPr lang="en-US" sz="900" b="0" i="0" kern="1200" dirty="0" err="1"/>
            <a:t>Öppen</a:t>
          </a:r>
          <a:r>
            <a:rPr lang="en-US" sz="900" b="0" i="0" kern="1200" dirty="0"/>
            <a:t> data: Staden </a:t>
          </a:r>
          <a:r>
            <a:rPr lang="en-US" sz="900" b="0" i="0" kern="1200" dirty="0" err="1"/>
            <a:t>lanserade</a:t>
          </a:r>
          <a:r>
            <a:rPr lang="en-US" sz="900" b="0" i="0" kern="1200" dirty="0"/>
            <a:t> </a:t>
          </a:r>
          <a:r>
            <a:rPr lang="en-US" sz="900" b="0" i="0" kern="1200" dirty="0" err="1"/>
            <a:t>en</a:t>
          </a:r>
          <a:r>
            <a:rPr lang="en-US" sz="900" b="0" i="0" kern="1200" dirty="0"/>
            <a:t> </a:t>
          </a:r>
          <a:r>
            <a:rPr lang="en-US" sz="900" b="0" i="0" kern="1200" dirty="0" err="1"/>
            <a:t>öppen</a:t>
          </a:r>
          <a:r>
            <a:rPr lang="en-US" sz="900" b="0" i="0" kern="1200" dirty="0"/>
            <a:t> </a:t>
          </a:r>
          <a:r>
            <a:rPr lang="en-US" sz="900" b="0" i="0" kern="1200" dirty="0" err="1"/>
            <a:t>dataportal</a:t>
          </a:r>
          <a:r>
            <a:rPr lang="en-US" sz="900" b="0" i="0" kern="1200" dirty="0"/>
            <a:t> med </a:t>
          </a:r>
          <a:r>
            <a:rPr lang="en-US" sz="900" b="0" i="0" kern="1200" dirty="0" err="1"/>
            <a:t>över</a:t>
          </a:r>
          <a:r>
            <a:rPr lang="en-US" sz="900" b="0" i="0" kern="1200" dirty="0"/>
            <a:t> 1 200 dataset, </a:t>
          </a:r>
          <a:r>
            <a:rPr lang="en-US" sz="900" b="0" i="0" kern="1200" dirty="0" err="1"/>
            <a:t>vilket</a:t>
          </a:r>
          <a:r>
            <a:rPr lang="en-US" sz="900" b="0" i="0" kern="1200" dirty="0"/>
            <a:t> </a:t>
          </a:r>
          <a:r>
            <a:rPr lang="en-US" sz="900" b="0" i="0" kern="1200" dirty="0" err="1"/>
            <a:t>möjliggjorde</a:t>
          </a:r>
          <a:r>
            <a:rPr lang="en-US" sz="900" b="0" i="0" kern="1200" dirty="0"/>
            <a:t> </a:t>
          </a:r>
          <a:r>
            <a:rPr lang="en-US" sz="900" b="0" i="0" kern="1200" dirty="0" err="1"/>
            <a:t>insikter</a:t>
          </a:r>
          <a:r>
            <a:rPr lang="en-US" sz="900" b="0" i="0" kern="1200" dirty="0"/>
            <a:t> </a:t>
          </a:r>
          <a:r>
            <a:rPr lang="en-US" sz="900" b="0" i="0" kern="1200" dirty="0" err="1"/>
            <a:t>som</a:t>
          </a:r>
          <a:r>
            <a:rPr lang="en-US" sz="900" b="0" i="0" kern="1200" dirty="0"/>
            <a:t> </a:t>
          </a:r>
          <a:r>
            <a:rPr lang="en-US" sz="900" b="0" i="0" kern="1200" dirty="0" err="1"/>
            <a:t>ledde</a:t>
          </a:r>
          <a:r>
            <a:rPr lang="en-US" sz="900" b="0" i="0" kern="1200" dirty="0"/>
            <a:t> till </a:t>
          </a:r>
          <a:r>
            <a:rPr lang="en-US" sz="900" b="0" i="0" kern="1200" dirty="0" err="1"/>
            <a:t>förbättrad</a:t>
          </a:r>
          <a:r>
            <a:rPr lang="en-US" sz="900" b="0" i="0" kern="1200" dirty="0"/>
            <a:t> </a:t>
          </a:r>
          <a:r>
            <a:rPr lang="en-US" sz="900" b="0" i="0" kern="1200" dirty="0" err="1"/>
            <a:t>effektivitet</a:t>
          </a:r>
          <a:r>
            <a:rPr lang="en-US" sz="900" b="0" i="0" kern="1200" dirty="0"/>
            <a:t> </a:t>
          </a:r>
          <a:r>
            <a:rPr lang="en-US" sz="900" b="0" i="0" kern="1200" dirty="0" err="1"/>
            <a:t>och</a:t>
          </a:r>
          <a:r>
            <a:rPr lang="en-US" sz="900" b="0" i="0" kern="1200" dirty="0"/>
            <a:t> </a:t>
          </a:r>
          <a:r>
            <a:rPr lang="en-US" sz="900" b="0" i="0" kern="1200" dirty="0" err="1"/>
            <a:t>ytterligare</a:t>
          </a:r>
          <a:r>
            <a:rPr lang="en-US" sz="900" b="0" i="0" kern="1200" dirty="0"/>
            <a:t> </a:t>
          </a:r>
          <a:r>
            <a:rPr lang="en-US" sz="900" b="0" i="0" kern="1200" dirty="0" err="1"/>
            <a:t>besparingar</a:t>
          </a:r>
          <a:r>
            <a:rPr lang="en-US" sz="900" b="0" i="0" kern="1200" dirty="0"/>
            <a:t>.</a:t>
          </a:r>
          <a:endParaRPr lang="en-US" sz="900" b="0" kern="1200" dirty="0"/>
        </a:p>
      </dsp:txBody>
      <dsp:txXfrm>
        <a:off x="0" y="379011"/>
        <a:ext cx="10471355" cy="437805"/>
      </dsp:txXfrm>
    </dsp:sp>
    <dsp:sp modelId="{772BE625-B522-7247-ABAF-B11B68FD3547}">
      <dsp:nvSpPr>
        <dsp:cNvPr id="0" name=""/>
        <dsp:cNvSpPr/>
      </dsp:nvSpPr>
      <dsp:spPr>
        <a:xfrm>
          <a:off x="0" y="816816"/>
          <a:ext cx="10471355" cy="33696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4290" tIns="34290" rIns="34290" bIns="34290" numCol="1" spcCol="1270" anchor="ctr" anchorCtr="0">
          <a:noAutofit/>
        </a:bodyPr>
        <a:lstStyle/>
        <a:p>
          <a:pPr marL="0" lvl="0" indent="0" algn="l" defTabSz="400050">
            <a:lnSpc>
              <a:spcPct val="90000"/>
            </a:lnSpc>
            <a:spcBef>
              <a:spcPct val="0"/>
            </a:spcBef>
            <a:spcAft>
              <a:spcPct val="35000"/>
            </a:spcAft>
            <a:buNone/>
          </a:pPr>
          <a:r>
            <a:rPr lang="en-US" sz="900" b="0" i="0" kern="1200"/>
            <a:t>Tanzania: Digitalisering av läkemedelsförsörjning</a:t>
          </a:r>
          <a:endParaRPr lang="en-US" sz="900" b="0" kern="1200"/>
        </a:p>
      </dsp:txBody>
      <dsp:txXfrm>
        <a:off x="16449" y="833265"/>
        <a:ext cx="10438457" cy="304062"/>
      </dsp:txXfrm>
    </dsp:sp>
    <dsp:sp modelId="{05310DCE-C42F-474E-B034-D13AC48DBD68}">
      <dsp:nvSpPr>
        <dsp:cNvPr id="0" name=""/>
        <dsp:cNvSpPr/>
      </dsp:nvSpPr>
      <dsp:spPr>
        <a:xfrm>
          <a:off x="0" y="1153776"/>
          <a:ext cx="10471355" cy="43780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32466" tIns="11430" rIns="64008" bIns="11430" numCol="1" spcCol="1270" anchor="t" anchorCtr="0">
          <a:noAutofit/>
        </a:bodyPr>
        <a:lstStyle/>
        <a:p>
          <a:pPr marL="57150" lvl="1" indent="-57150" algn="l" defTabSz="400050">
            <a:lnSpc>
              <a:spcPct val="90000"/>
            </a:lnSpc>
            <a:spcBef>
              <a:spcPct val="0"/>
            </a:spcBef>
            <a:spcAft>
              <a:spcPct val="20000"/>
            </a:spcAft>
            <a:buChar char="•"/>
          </a:pPr>
          <a:r>
            <a:rPr lang="en-US" sz="900" b="0" i="0" kern="1200" dirty="0" err="1"/>
            <a:t>Implementerade</a:t>
          </a:r>
          <a:r>
            <a:rPr lang="en-US" sz="900" b="0" i="0" kern="1200" dirty="0"/>
            <a:t> </a:t>
          </a:r>
          <a:r>
            <a:rPr lang="en-US" sz="900" b="0" i="0" kern="1200" dirty="0" err="1"/>
            <a:t>ett</a:t>
          </a:r>
          <a:r>
            <a:rPr lang="en-US" sz="900" b="0" i="0" kern="1200" dirty="0"/>
            <a:t> </a:t>
          </a:r>
          <a:r>
            <a:rPr lang="en-US" sz="900" b="0" i="0" kern="1200" dirty="0" err="1"/>
            <a:t>elektroniskt</a:t>
          </a:r>
          <a:r>
            <a:rPr lang="en-US" sz="900" b="0" i="0" kern="1200" dirty="0"/>
            <a:t> </a:t>
          </a:r>
          <a:r>
            <a:rPr lang="en-US" sz="900" b="0" i="0" kern="1200" dirty="0" err="1"/>
            <a:t>logistiksystem</a:t>
          </a:r>
          <a:r>
            <a:rPr lang="en-US" sz="900" b="0" i="0" kern="1200" dirty="0"/>
            <a:t> (</a:t>
          </a:r>
          <a:r>
            <a:rPr lang="en-US" sz="900" b="0" i="0" kern="1200" dirty="0" err="1"/>
            <a:t>eLMIS</a:t>
          </a:r>
          <a:r>
            <a:rPr lang="en-US" sz="900" b="0" i="0" kern="1200" dirty="0"/>
            <a:t>) för </a:t>
          </a:r>
          <a:r>
            <a:rPr lang="en-US" sz="900" b="0" i="0" kern="1200" dirty="0" err="1"/>
            <a:t>att</a:t>
          </a:r>
          <a:r>
            <a:rPr lang="en-US" sz="900" b="0" i="0" kern="1200" dirty="0"/>
            <a:t> </a:t>
          </a:r>
          <a:r>
            <a:rPr lang="en-US" sz="900" b="0" i="0" kern="1200" dirty="0" err="1"/>
            <a:t>hantera</a:t>
          </a:r>
          <a:r>
            <a:rPr lang="en-US" sz="900" b="0" i="0" kern="1200" dirty="0"/>
            <a:t> </a:t>
          </a:r>
          <a:r>
            <a:rPr lang="en-US" sz="900" b="0" i="0" kern="1200" dirty="0" err="1"/>
            <a:t>distributionen</a:t>
          </a:r>
          <a:r>
            <a:rPr lang="en-US" sz="900" b="0" i="0" kern="1200" dirty="0"/>
            <a:t> av </a:t>
          </a:r>
          <a:r>
            <a:rPr lang="en-US" sz="900" b="0" i="0" kern="1200" dirty="0" err="1"/>
            <a:t>läkemedel</a:t>
          </a:r>
          <a:r>
            <a:rPr lang="en-US" sz="900" b="0" i="0" kern="1200" dirty="0"/>
            <a:t>, </a:t>
          </a:r>
          <a:r>
            <a:rPr lang="en-US" sz="900" b="0" i="0" kern="1200" dirty="0" err="1"/>
            <a:t>vilket</a:t>
          </a:r>
          <a:r>
            <a:rPr lang="en-US" sz="900" b="0" i="0" kern="1200" dirty="0"/>
            <a:t> </a:t>
          </a:r>
          <a:r>
            <a:rPr lang="en-US" sz="900" b="0" i="0" kern="1200" dirty="0" err="1"/>
            <a:t>ledde</a:t>
          </a:r>
          <a:r>
            <a:rPr lang="en-US" sz="900" b="0" i="0" kern="1200" dirty="0"/>
            <a:t> till:</a:t>
          </a:r>
          <a:endParaRPr lang="en-US" sz="900" b="0" kern="1200" dirty="0"/>
        </a:p>
        <a:p>
          <a:pPr marL="114300" lvl="2" indent="-57150" algn="l" defTabSz="400050">
            <a:lnSpc>
              <a:spcPct val="90000"/>
            </a:lnSpc>
            <a:spcBef>
              <a:spcPct val="0"/>
            </a:spcBef>
            <a:spcAft>
              <a:spcPct val="20000"/>
            </a:spcAft>
            <a:buChar char="•"/>
          </a:pPr>
          <a:r>
            <a:rPr lang="en-US" sz="900" b="0" i="0" kern="1200" dirty="0" err="1"/>
            <a:t>Minskade</a:t>
          </a:r>
          <a:r>
            <a:rPr lang="en-US" sz="900" b="0" i="0" kern="1200" dirty="0"/>
            <a:t> </a:t>
          </a:r>
          <a:r>
            <a:rPr lang="en-US" sz="900" b="0" i="0" kern="1200" dirty="0" err="1"/>
            <a:t>bristsituationer</a:t>
          </a:r>
          <a:r>
            <a:rPr lang="en-US" sz="900" b="0" i="0" kern="1200" dirty="0"/>
            <a:t>: </a:t>
          </a:r>
          <a:r>
            <a:rPr lang="en-US" sz="900" b="0" i="0" kern="1200" dirty="0" err="1"/>
            <a:t>Andelen</a:t>
          </a:r>
          <a:r>
            <a:rPr lang="en-US" sz="900" b="0" i="0" kern="1200" dirty="0"/>
            <a:t> </a:t>
          </a:r>
          <a:r>
            <a:rPr lang="en-US" sz="900" b="0" i="0" kern="1200" dirty="0" err="1"/>
            <a:t>bristsituationer</a:t>
          </a:r>
          <a:r>
            <a:rPr lang="en-US" sz="900" b="0" i="0" kern="1200" dirty="0"/>
            <a:t> för </a:t>
          </a:r>
          <a:r>
            <a:rPr lang="en-US" sz="900" b="0" i="0" kern="1200" dirty="0" err="1"/>
            <a:t>läkemedel</a:t>
          </a:r>
          <a:r>
            <a:rPr lang="en-US" sz="900" b="0" i="0" kern="1200" dirty="0"/>
            <a:t> </a:t>
          </a:r>
          <a:r>
            <a:rPr lang="en-US" sz="900" b="0" i="0" kern="1200" dirty="0" err="1"/>
            <a:t>minskade</a:t>
          </a:r>
          <a:r>
            <a:rPr lang="en-US" sz="900" b="0" i="0" kern="1200" dirty="0"/>
            <a:t> </a:t>
          </a:r>
          <a:r>
            <a:rPr lang="en-US" sz="900" b="0" i="0" kern="1200" dirty="0" err="1"/>
            <a:t>från</a:t>
          </a:r>
          <a:r>
            <a:rPr lang="en-US" sz="900" b="0" i="0" kern="1200" dirty="0"/>
            <a:t> 32% till 23%.</a:t>
          </a:r>
          <a:endParaRPr lang="en-US" sz="900" b="0" kern="1200" dirty="0"/>
        </a:p>
        <a:p>
          <a:pPr marL="114300" lvl="2" indent="-57150" algn="l" defTabSz="400050">
            <a:lnSpc>
              <a:spcPct val="90000"/>
            </a:lnSpc>
            <a:spcBef>
              <a:spcPct val="0"/>
            </a:spcBef>
            <a:spcAft>
              <a:spcPct val="20000"/>
            </a:spcAft>
            <a:buChar char="•"/>
          </a:pPr>
          <a:r>
            <a:rPr lang="en-US" sz="900" b="0" i="0" kern="1200" dirty="0" err="1"/>
            <a:t>Effektivare</a:t>
          </a:r>
          <a:r>
            <a:rPr lang="en-US" sz="900" b="0" i="0" kern="1200" dirty="0"/>
            <a:t> </a:t>
          </a:r>
          <a:r>
            <a:rPr lang="en-US" sz="900" b="0" i="0" kern="1200" dirty="0" err="1"/>
            <a:t>kostnader</a:t>
          </a:r>
          <a:r>
            <a:rPr lang="en-US" sz="900" b="0" i="0" kern="1200" dirty="0"/>
            <a:t>: Trots </a:t>
          </a:r>
          <a:r>
            <a:rPr lang="en-US" sz="900" b="0" i="0" kern="1200" dirty="0" err="1"/>
            <a:t>att</a:t>
          </a:r>
          <a:r>
            <a:rPr lang="en-US" sz="900" b="0" i="0" kern="1200" dirty="0"/>
            <a:t> de </a:t>
          </a:r>
          <a:r>
            <a:rPr lang="en-US" sz="900" b="0" i="0" kern="1200" dirty="0" err="1"/>
            <a:t>totala</a:t>
          </a:r>
          <a:r>
            <a:rPr lang="en-US" sz="900" b="0" i="0" kern="1200" dirty="0"/>
            <a:t> </a:t>
          </a:r>
          <a:r>
            <a:rPr lang="en-US" sz="900" b="0" i="0" kern="1200" dirty="0" err="1"/>
            <a:t>kostnaderna</a:t>
          </a:r>
          <a:r>
            <a:rPr lang="en-US" sz="900" b="0" i="0" kern="1200" dirty="0"/>
            <a:t> </a:t>
          </a:r>
          <a:r>
            <a:rPr lang="en-US" sz="900" b="0" i="0" kern="1200" dirty="0" err="1"/>
            <a:t>ökade</a:t>
          </a:r>
          <a:r>
            <a:rPr lang="en-US" sz="900" b="0" i="0" kern="1200" dirty="0"/>
            <a:t>, </a:t>
          </a:r>
          <a:r>
            <a:rPr lang="en-US" sz="900" b="0" i="0" kern="1200" dirty="0" err="1"/>
            <a:t>sjönk</a:t>
          </a:r>
          <a:r>
            <a:rPr lang="en-US" sz="900" b="0" i="0" kern="1200" dirty="0"/>
            <a:t> </a:t>
          </a:r>
          <a:r>
            <a:rPr lang="en-US" sz="900" b="0" i="0" kern="1200" dirty="0" err="1"/>
            <a:t>kostnaden</a:t>
          </a:r>
          <a:r>
            <a:rPr lang="en-US" sz="900" b="0" i="0" kern="1200" dirty="0"/>
            <a:t> per </a:t>
          </a:r>
          <a:r>
            <a:rPr lang="en-US" sz="900" b="0" i="0" kern="1200" dirty="0" err="1"/>
            <a:t>värdeenhet</a:t>
          </a:r>
          <a:r>
            <a:rPr lang="en-US" sz="900" b="0" i="0" kern="1200" dirty="0"/>
            <a:t> av </a:t>
          </a:r>
          <a:r>
            <a:rPr lang="en-US" sz="900" b="0" i="0" kern="1200" dirty="0" err="1"/>
            <a:t>levererade</a:t>
          </a:r>
          <a:r>
            <a:rPr lang="en-US" sz="900" b="0" i="0" kern="1200" dirty="0"/>
            <a:t> </a:t>
          </a:r>
          <a:r>
            <a:rPr lang="en-US" sz="900" b="0" i="0" kern="1200" dirty="0" err="1"/>
            <a:t>varor</a:t>
          </a:r>
          <a:r>
            <a:rPr lang="en-US" sz="900" b="0" i="0" kern="1200" dirty="0"/>
            <a:t> </a:t>
          </a:r>
          <a:r>
            <a:rPr lang="en-US" sz="900" b="0" i="0" kern="1200" dirty="0" err="1"/>
            <a:t>från</a:t>
          </a:r>
          <a:r>
            <a:rPr lang="en-US" sz="900" b="0" i="0" kern="1200" dirty="0"/>
            <a:t> 58% till 50%, </a:t>
          </a:r>
          <a:r>
            <a:rPr lang="en-US" sz="900" b="0" i="0" kern="1200" dirty="0" err="1"/>
            <a:t>vilket</a:t>
          </a:r>
          <a:r>
            <a:rPr lang="en-US" sz="900" b="0" i="0" kern="1200" dirty="0"/>
            <a:t> </a:t>
          </a:r>
          <a:r>
            <a:rPr lang="en-US" sz="900" b="0" i="0" kern="1200" dirty="0" err="1"/>
            <a:t>indikerar</a:t>
          </a:r>
          <a:r>
            <a:rPr lang="en-US" sz="900" b="0" i="0" kern="1200" dirty="0"/>
            <a:t> </a:t>
          </a:r>
          <a:r>
            <a:rPr lang="en-US" sz="900" b="0" i="0" kern="1200" dirty="0" err="1"/>
            <a:t>en</a:t>
          </a:r>
          <a:r>
            <a:rPr lang="en-US" sz="900" b="0" i="0" kern="1200" dirty="0"/>
            <a:t> </a:t>
          </a:r>
          <a:r>
            <a:rPr lang="en-US" sz="900" b="0" i="0" kern="1200" dirty="0" err="1"/>
            <a:t>mer</a:t>
          </a:r>
          <a:r>
            <a:rPr lang="en-US" sz="900" b="0" i="0" kern="1200" dirty="0"/>
            <a:t> </a:t>
          </a:r>
          <a:r>
            <a:rPr lang="en-US" sz="900" b="0" i="0" kern="1200" dirty="0" err="1"/>
            <a:t>kostnadseffektiv</a:t>
          </a:r>
          <a:r>
            <a:rPr lang="en-US" sz="900" b="0" i="0" kern="1200" dirty="0"/>
            <a:t> distribution.</a:t>
          </a:r>
          <a:endParaRPr lang="en-US" sz="900" b="0" kern="1200" dirty="0"/>
        </a:p>
      </dsp:txBody>
      <dsp:txXfrm>
        <a:off x="0" y="1153776"/>
        <a:ext cx="10471355" cy="437805"/>
      </dsp:txXfrm>
    </dsp:sp>
    <dsp:sp modelId="{D31CAAD3-219F-9F41-9D68-D5F7CC7A602E}">
      <dsp:nvSpPr>
        <dsp:cNvPr id="0" name=""/>
        <dsp:cNvSpPr/>
      </dsp:nvSpPr>
      <dsp:spPr>
        <a:xfrm>
          <a:off x="0" y="1591581"/>
          <a:ext cx="10471355" cy="33696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4290" tIns="34290" rIns="34290" bIns="34290" numCol="1" spcCol="1270" anchor="ctr" anchorCtr="0">
          <a:noAutofit/>
        </a:bodyPr>
        <a:lstStyle/>
        <a:p>
          <a:pPr marL="0" lvl="0" indent="0" algn="l" defTabSz="400050">
            <a:lnSpc>
              <a:spcPct val="90000"/>
            </a:lnSpc>
            <a:spcBef>
              <a:spcPct val="0"/>
            </a:spcBef>
            <a:spcAft>
              <a:spcPct val="35000"/>
            </a:spcAft>
            <a:buNone/>
          </a:pPr>
          <a:r>
            <a:rPr lang="en-US" sz="900" b="0" i="0" kern="1200"/>
            <a:t>Danmark: Öppna adressdata sparade 450 miljoner DKK</a:t>
          </a:r>
          <a:endParaRPr lang="en-US" sz="900" b="0" kern="1200"/>
        </a:p>
      </dsp:txBody>
      <dsp:txXfrm>
        <a:off x="16449" y="1608030"/>
        <a:ext cx="10438457" cy="304062"/>
      </dsp:txXfrm>
    </dsp:sp>
    <dsp:sp modelId="{2B49C4CD-F920-0B41-A51D-C9AE9DC6C53D}">
      <dsp:nvSpPr>
        <dsp:cNvPr id="0" name=""/>
        <dsp:cNvSpPr/>
      </dsp:nvSpPr>
      <dsp:spPr>
        <a:xfrm>
          <a:off x="0" y="1928541"/>
          <a:ext cx="10471355" cy="29808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32466" tIns="11430" rIns="64008" bIns="11430" numCol="1" spcCol="1270" anchor="t" anchorCtr="0">
          <a:noAutofit/>
        </a:bodyPr>
        <a:lstStyle/>
        <a:p>
          <a:pPr marL="57150" lvl="1" indent="-57150" algn="l" defTabSz="400050">
            <a:lnSpc>
              <a:spcPct val="90000"/>
            </a:lnSpc>
            <a:spcBef>
              <a:spcPct val="0"/>
            </a:spcBef>
            <a:spcAft>
              <a:spcPct val="20000"/>
            </a:spcAft>
            <a:buChar char="•"/>
          </a:pPr>
          <a:r>
            <a:rPr lang="en-US" sz="900" b="0" i="0" kern="1200" dirty="0" err="1"/>
            <a:t>Genom</a:t>
          </a:r>
          <a:r>
            <a:rPr lang="en-US" sz="900" b="0" i="0" kern="1200" dirty="0"/>
            <a:t> </a:t>
          </a:r>
          <a:r>
            <a:rPr lang="en-US" sz="900" b="0" i="0" kern="1200" dirty="0" err="1"/>
            <a:t>att</a:t>
          </a:r>
          <a:r>
            <a:rPr lang="en-US" sz="900" b="0" i="0" kern="1200" dirty="0"/>
            <a:t> </a:t>
          </a:r>
          <a:r>
            <a:rPr lang="en-US" sz="900" b="0" i="0" kern="1200" dirty="0" err="1"/>
            <a:t>göra</a:t>
          </a:r>
          <a:r>
            <a:rPr lang="en-US" sz="900" b="0" i="0" kern="1200" dirty="0"/>
            <a:t> </a:t>
          </a:r>
          <a:r>
            <a:rPr lang="en-US" sz="900" b="0" i="0" kern="1200" dirty="0" err="1"/>
            <a:t>landets</a:t>
          </a:r>
          <a:r>
            <a:rPr lang="en-US" sz="900" b="0" i="0" kern="1200" dirty="0"/>
            <a:t> </a:t>
          </a:r>
          <a:r>
            <a:rPr lang="en-US" sz="900" b="0" i="0" kern="1200" dirty="0" err="1"/>
            <a:t>adressregister</a:t>
          </a:r>
          <a:r>
            <a:rPr lang="en-US" sz="900" b="0" i="0" kern="1200" dirty="0"/>
            <a:t> </a:t>
          </a:r>
          <a:r>
            <a:rPr lang="en-US" sz="900" b="0" i="0" kern="1200" dirty="0" err="1"/>
            <a:t>fritt</a:t>
          </a:r>
          <a:r>
            <a:rPr lang="en-US" sz="900" b="0" i="0" kern="1200" dirty="0"/>
            <a:t> </a:t>
          </a:r>
          <a:r>
            <a:rPr lang="en-US" sz="900" b="0" i="0" kern="1200" dirty="0" err="1"/>
            <a:t>tillgängligt</a:t>
          </a:r>
          <a:r>
            <a:rPr lang="en-US" sz="900" b="0" i="0" kern="1200" dirty="0"/>
            <a:t> </a:t>
          </a:r>
          <a:r>
            <a:rPr lang="en-US" sz="900" b="0" i="0" kern="1200" dirty="0" err="1"/>
            <a:t>mellan</a:t>
          </a:r>
          <a:r>
            <a:rPr lang="en-US" sz="900" b="0" i="0" kern="1200" dirty="0"/>
            <a:t> 2005 </a:t>
          </a:r>
          <a:r>
            <a:rPr lang="en-US" sz="900" b="0" i="0" kern="1200" dirty="0" err="1"/>
            <a:t>och</a:t>
          </a:r>
          <a:r>
            <a:rPr lang="en-US" sz="900" b="0" i="0" kern="1200" dirty="0"/>
            <a:t> 2009 </a:t>
          </a:r>
          <a:r>
            <a:rPr lang="en-US" sz="900" b="0" i="0" kern="1200" dirty="0" err="1"/>
            <a:t>genererade</a:t>
          </a:r>
          <a:r>
            <a:rPr lang="en-US" sz="900" b="0" i="0" kern="1200" dirty="0"/>
            <a:t> Danmark </a:t>
          </a:r>
          <a:r>
            <a:rPr lang="en-US" sz="900" b="0" i="0" kern="1200" dirty="0" err="1"/>
            <a:t>direkta</a:t>
          </a:r>
          <a:r>
            <a:rPr lang="en-US" sz="900" b="0" i="0" kern="1200" dirty="0"/>
            <a:t> </a:t>
          </a:r>
          <a:r>
            <a:rPr lang="en-US" sz="900" b="0" i="0" kern="1200" dirty="0" err="1"/>
            <a:t>ekonomiska</a:t>
          </a:r>
          <a:r>
            <a:rPr lang="en-US" sz="900" b="0" i="0" kern="1200" dirty="0"/>
            <a:t> </a:t>
          </a:r>
          <a:r>
            <a:rPr lang="en-US" sz="900" b="0" i="0" kern="1200" dirty="0" err="1"/>
            <a:t>fördelar</a:t>
          </a:r>
          <a:r>
            <a:rPr lang="en-US" sz="900" b="0" i="0" kern="1200" dirty="0"/>
            <a:t> </a:t>
          </a:r>
          <a:r>
            <a:rPr lang="en-US" sz="900" b="0" i="0" kern="1200" dirty="0" err="1"/>
            <a:t>på</a:t>
          </a:r>
          <a:r>
            <a:rPr lang="en-US" sz="900" b="0" i="0" kern="1200" dirty="0"/>
            <a:t> </a:t>
          </a:r>
          <a:r>
            <a:rPr lang="en-US" sz="900" b="0" i="0" kern="1200" dirty="0" err="1"/>
            <a:t>cirka</a:t>
          </a:r>
          <a:r>
            <a:rPr lang="en-US" sz="900" b="0" i="0" kern="1200" dirty="0"/>
            <a:t> 62 </a:t>
          </a:r>
          <a:r>
            <a:rPr lang="en-US" sz="900" b="0" i="0" kern="1200" dirty="0" err="1"/>
            <a:t>miljoner</a:t>
          </a:r>
          <a:r>
            <a:rPr lang="en-US" sz="900" b="0" i="0" kern="1200" dirty="0"/>
            <a:t> euro (</a:t>
          </a:r>
          <a:r>
            <a:rPr lang="en-US" sz="900" b="0" i="0" kern="1200" dirty="0" err="1"/>
            <a:t>över</a:t>
          </a:r>
          <a:r>
            <a:rPr lang="en-US" sz="900" b="0" i="0" kern="1200" dirty="0"/>
            <a:t> 450 </a:t>
          </a:r>
          <a:r>
            <a:rPr lang="en-US" sz="900" b="0" i="0" kern="1200" dirty="0" err="1"/>
            <a:t>miljoner</a:t>
          </a:r>
          <a:r>
            <a:rPr lang="en-US" sz="900" b="0" i="0" kern="1200" dirty="0"/>
            <a:t> DKK), </a:t>
          </a:r>
          <a:r>
            <a:rPr lang="en-US" sz="900" b="0" i="0" kern="1200" dirty="0" err="1"/>
            <a:t>vilket</a:t>
          </a:r>
          <a:r>
            <a:rPr lang="en-US" sz="900" b="0" i="0" kern="1200" dirty="0"/>
            <a:t> </a:t>
          </a:r>
          <a:r>
            <a:rPr lang="en-US" sz="900" b="0" i="0" kern="1200" dirty="0" err="1"/>
            <a:t>mångdubbelt</a:t>
          </a:r>
          <a:r>
            <a:rPr lang="en-US" sz="900" b="0" i="0" kern="1200" dirty="0"/>
            <a:t> </a:t>
          </a:r>
          <a:r>
            <a:rPr lang="en-US" sz="900" b="0" i="0" kern="1200" dirty="0" err="1"/>
            <a:t>översteg</a:t>
          </a:r>
          <a:r>
            <a:rPr lang="en-US" sz="900" b="0" i="0" kern="1200" dirty="0"/>
            <a:t> </a:t>
          </a:r>
          <a:r>
            <a:rPr lang="en-US" sz="900" b="0" i="0" kern="1200" dirty="0" err="1"/>
            <a:t>investeringen</a:t>
          </a:r>
          <a:r>
            <a:rPr lang="en-US" sz="900" b="0" i="0" kern="1200" dirty="0"/>
            <a:t> </a:t>
          </a:r>
          <a:r>
            <a:rPr lang="en-US" sz="900" b="0" i="0" kern="1200" dirty="0" err="1"/>
            <a:t>på</a:t>
          </a:r>
          <a:r>
            <a:rPr lang="en-US" sz="900" b="0" i="0" kern="1200" dirty="0"/>
            <a:t> 2 </a:t>
          </a:r>
          <a:r>
            <a:rPr lang="en-US" sz="900" b="0" i="0" kern="1200" dirty="0" err="1"/>
            <a:t>miljoner</a:t>
          </a:r>
          <a:r>
            <a:rPr lang="en-US" sz="900" b="0" i="0" kern="1200" dirty="0"/>
            <a:t> euro.</a:t>
          </a:r>
          <a:endParaRPr lang="en-US" sz="900" b="0" kern="1200" dirty="0"/>
        </a:p>
      </dsp:txBody>
      <dsp:txXfrm>
        <a:off x="0" y="1928541"/>
        <a:ext cx="10471355" cy="298080"/>
      </dsp:txXfrm>
    </dsp:sp>
    <dsp:sp modelId="{C58726E7-216C-974C-8A89-1C3072489D2D}">
      <dsp:nvSpPr>
        <dsp:cNvPr id="0" name=""/>
        <dsp:cNvSpPr/>
      </dsp:nvSpPr>
      <dsp:spPr>
        <a:xfrm>
          <a:off x="0" y="2226621"/>
          <a:ext cx="10471355" cy="33696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4290" tIns="34290" rIns="34290" bIns="34290" numCol="1" spcCol="1270" anchor="ctr" anchorCtr="0">
          <a:noAutofit/>
        </a:bodyPr>
        <a:lstStyle/>
        <a:p>
          <a:pPr marL="0" lvl="0" indent="0" algn="l" defTabSz="400050">
            <a:lnSpc>
              <a:spcPct val="90000"/>
            </a:lnSpc>
            <a:spcBef>
              <a:spcPct val="0"/>
            </a:spcBef>
            <a:spcAft>
              <a:spcPct val="35000"/>
            </a:spcAft>
            <a:buNone/>
          </a:pPr>
          <a:r>
            <a:rPr lang="en-US" sz="900" b="0" i="0" kern="1200"/>
            <a:t>Ashland, Oregon: 110 000 USD sparade årligen</a:t>
          </a:r>
          <a:endParaRPr lang="en-US" sz="900" b="0" kern="1200"/>
        </a:p>
      </dsp:txBody>
      <dsp:txXfrm>
        <a:off x="16449" y="2243070"/>
        <a:ext cx="10438457" cy="304062"/>
      </dsp:txXfrm>
    </dsp:sp>
    <dsp:sp modelId="{E0EEA1BB-BE36-1148-AC04-FC29D3266CA1}">
      <dsp:nvSpPr>
        <dsp:cNvPr id="0" name=""/>
        <dsp:cNvSpPr/>
      </dsp:nvSpPr>
      <dsp:spPr>
        <a:xfrm>
          <a:off x="0" y="2563581"/>
          <a:ext cx="10471355" cy="29808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32466" tIns="11430" rIns="64008" bIns="11430" numCol="1" spcCol="1270" anchor="t" anchorCtr="0">
          <a:noAutofit/>
        </a:bodyPr>
        <a:lstStyle/>
        <a:p>
          <a:pPr marL="57150" lvl="1" indent="-57150" algn="l" defTabSz="400050">
            <a:lnSpc>
              <a:spcPct val="90000"/>
            </a:lnSpc>
            <a:spcBef>
              <a:spcPct val="0"/>
            </a:spcBef>
            <a:spcAft>
              <a:spcPct val="20000"/>
            </a:spcAft>
            <a:buChar char="•"/>
          </a:pPr>
          <a:r>
            <a:rPr lang="en-US" sz="900" b="0" i="0" kern="1200" dirty="0"/>
            <a:t>Staden </a:t>
          </a:r>
          <a:r>
            <a:rPr lang="en-US" sz="900" b="0" i="0" kern="1200" dirty="0" err="1"/>
            <a:t>införde</a:t>
          </a:r>
          <a:r>
            <a:rPr lang="en-US" sz="900" b="0" i="0" kern="1200" dirty="0"/>
            <a:t> </a:t>
          </a:r>
          <a:r>
            <a:rPr lang="en-US" sz="900" b="0" i="0" kern="1200" dirty="0" err="1"/>
            <a:t>en</a:t>
          </a:r>
          <a:r>
            <a:rPr lang="en-US" sz="900" b="0" i="0" kern="1200" dirty="0"/>
            <a:t> </a:t>
          </a:r>
          <a:r>
            <a:rPr lang="en-US" sz="900" b="0" i="0" kern="1200" dirty="0" err="1"/>
            <a:t>interaktiv</a:t>
          </a:r>
          <a:r>
            <a:rPr lang="en-US" sz="900" b="0" i="0" kern="1200" dirty="0"/>
            <a:t> </a:t>
          </a:r>
          <a:r>
            <a:rPr lang="en-US" sz="900" b="0" i="0" kern="1200" dirty="0" err="1"/>
            <a:t>budgetbok</a:t>
          </a:r>
          <a:r>
            <a:rPr lang="en-US" sz="900" b="0" i="0" kern="1200" dirty="0"/>
            <a:t> </a:t>
          </a:r>
          <a:r>
            <a:rPr lang="en-US" sz="900" b="0" i="0" kern="1200" dirty="0" err="1"/>
            <a:t>baserad</a:t>
          </a:r>
          <a:r>
            <a:rPr lang="en-US" sz="900" b="0" i="0" kern="1200" dirty="0"/>
            <a:t> </a:t>
          </a:r>
          <a:r>
            <a:rPr lang="en-US" sz="900" b="0" i="0" kern="1200" dirty="0" err="1"/>
            <a:t>på</a:t>
          </a:r>
          <a:r>
            <a:rPr lang="en-US" sz="900" b="0" i="0" kern="1200" dirty="0"/>
            <a:t> </a:t>
          </a:r>
          <a:r>
            <a:rPr lang="en-US" sz="900" b="0" i="0" kern="1200" dirty="0" err="1"/>
            <a:t>öppen</a:t>
          </a:r>
          <a:r>
            <a:rPr lang="en-US" sz="900" b="0" i="0" kern="1200" dirty="0"/>
            <a:t> data, </a:t>
          </a:r>
          <a:r>
            <a:rPr lang="en-US" sz="900" b="0" i="0" kern="1200" dirty="0" err="1"/>
            <a:t>vilket</a:t>
          </a:r>
          <a:r>
            <a:rPr lang="en-US" sz="900" b="0" i="0" kern="1200" dirty="0"/>
            <a:t> </a:t>
          </a:r>
          <a:r>
            <a:rPr lang="en-US" sz="900" b="0" i="0" kern="1200" dirty="0" err="1"/>
            <a:t>resulterade</a:t>
          </a:r>
          <a:r>
            <a:rPr lang="en-US" sz="900" b="0" i="0" kern="1200" dirty="0"/>
            <a:t> </a:t>
          </a:r>
          <a:r>
            <a:rPr lang="en-US" sz="900" b="0" i="0" kern="1200" dirty="0" err="1"/>
            <a:t>i</a:t>
          </a:r>
          <a:r>
            <a:rPr lang="en-US" sz="900" b="0" i="0" kern="1200" dirty="0"/>
            <a:t> </a:t>
          </a:r>
          <a:r>
            <a:rPr lang="en-US" sz="900" b="0" i="0" kern="1200" dirty="0" err="1"/>
            <a:t>årliga</a:t>
          </a:r>
          <a:r>
            <a:rPr lang="en-US" sz="900" b="0" i="0" kern="1200" dirty="0"/>
            <a:t> </a:t>
          </a:r>
          <a:r>
            <a:rPr lang="en-US" sz="900" b="0" i="0" kern="1200" dirty="0" err="1"/>
            <a:t>besparingar</a:t>
          </a:r>
          <a:r>
            <a:rPr lang="en-US" sz="900" b="0" i="0" kern="1200" dirty="0"/>
            <a:t> </a:t>
          </a:r>
          <a:r>
            <a:rPr lang="en-US" sz="900" b="0" i="0" kern="1200" dirty="0" err="1"/>
            <a:t>på</a:t>
          </a:r>
          <a:r>
            <a:rPr lang="en-US" sz="900" b="0" i="0" kern="1200" dirty="0"/>
            <a:t> 110 000 USD </a:t>
          </a:r>
          <a:r>
            <a:rPr lang="en-US" sz="900" b="0" i="0" kern="1200" dirty="0" err="1"/>
            <a:t>genom</a:t>
          </a:r>
          <a:r>
            <a:rPr lang="en-US" sz="900" b="0" i="0" kern="1200" dirty="0"/>
            <a:t> </a:t>
          </a:r>
          <a:r>
            <a:rPr lang="en-US" sz="900" b="0" i="0" kern="1200" dirty="0" err="1"/>
            <a:t>effektivare</a:t>
          </a:r>
          <a:r>
            <a:rPr lang="en-US" sz="900" b="0" i="0" kern="1200" dirty="0"/>
            <a:t> </a:t>
          </a:r>
          <a:r>
            <a:rPr lang="en-US" sz="900" b="0" i="0" kern="1200" dirty="0" err="1"/>
            <a:t>budgethantering</a:t>
          </a:r>
          <a:r>
            <a:rPr lang="en-US" sz="900" b="0" i="0" kern="1200" dirty="0"/>
            <a:t> </a:t>
          </a:r>
          <a:r>
            <a:rPr lang="en-US" sz="900" b="0" i="0" kern="1200" dirty="0" err="1"/>
            <a:t>och</a:t>
          </a:r>
          <a:r>
            <a:rPr lang="en-US" sz="900" b="0" i="0" kern="1200" dirty="0"/>
            <a:t> </a:t>
          </a:r>
          <a:r>
            <a:rPr lang="en-US" sz="900" b="0" i="0" kern="1200" dirty="0" err="1"/>
            <a:t>ökad</a:t>
          </a:r>
          <a:r>
            <a:rPr lang="en-US" sz="900" b="0" i="0" kern="1200" dirty="0"/>
            <a:t> </a:t>
          </a:r>
          <a:r>
            <a:rPr lang="en-US" sz="900" b="0" i="0" kern="1200" dirty="0" err="1"/>
            <a:t>transparens</a:t>
          </a:r>
          <a:r>
            <a:rPr lang="en-US" sz="900" b="0" i="0" kern="1200" dirty="0"/>
            <a:t>.</a:t>
          </a:r>
          <a:endParaRPr lang="en-US" sz="900" b="0" kern="1200" dirty="0"/>
        </a:p>
      </dsp:txBody>
      <dsp:txXfrm>
        <a:off x="0" y="2563581"/>
        <a:ext cx="10471355" cy="298080"/>
      </dsp:txXfrm>
    </dsp:sp>
    <dsp:sp modelId="{D23DFA67-9AFC-7C4A-BEBB-B739F59A83E2}">
      <dsp:nvSpPr>
        <dsp:cNvPr id="0" name=""/>
        <dsp:cNvSpPr/>
      </dsp:nvSpPr>
      <dsp:spPr>
        <a:xfrm>
          <a:off x="0" y="2861661"/>
          <a:ext cx="10471355" cy="33696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4290" tIns="34290" rIns="34290" bIns="34290" numCol="1" spcCol="1270" anchor="ctr" anchorCtr="0">
          <a:noAutofit/>
        </a:bodyPr>
        <a:lstStyle/>
        <a:p>
          <a:pPr marL="0" lvl="0" indent="0" algn="l" defTabSz="400050">
            <a:lnSpc>
              <a:spcPct val="90000"/>
            </a:lnSpc>
            <a:spcBef>
              <a:spcPct val="0"/>
            </a:spcBef>
            <a:spcAft>
              <a:spcPct val="35000"/>
            </a:spcAft>
            <a:buNone/>
          </a:pPr>
          <a:r>
            <a:rPr lang="en-US" sz="900" b="0" i="0" kern="1200"/>
            <a:t>BrightScope: Öppna pensionsdata skapade miljonintäkter</a:t>
          </a:r>
          <a:endParaRPr lang="en-US" sz="900" b="0" kern="1200"/>
        </a:p>
      </dsp:txBody>
      <dsp:txXfrm>
        <a:off x="16449" y="2878110"/>
        <a:ext cx="10438457" cy="304062"/>
      </dsp:txXfrm>
    </dsp:sp>
    <dsp:sp modelId="{C35F9811-008F-5149-91C6-B83BECEEB0C3}">
      <dsp:nvSpPr>
        <dsp:cNvPr id="0" name=""/>
        <dsp:cNvSpPr/>
      </dsp:nvSpPr>
      <dsp:spPr>
        <a:xfrm>
          <a:off x="0" y="3198621"/>
          <a:ext cx="10471355" cy="29808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32466" tIns="11430" rIns="64008" bIns="11430" numCol="1" spcCol="1270" anchor="t" anchorCtr="0">
          <a:noAutofit/>
        </a:bodyPr>
        <a:lstStyle/>
        <a:p>
          <a:pPr marL="57150" lvl="1" indent="-57150" algn="l" defTabSz="400050">
            <a:lnSpc>
              <a:spcPct val="90000"/>
            </a:lnSpc>
            <a:spcBef>
              <a:spcPct val="0"/>
            </a:spcBef>
            <a:spcAft>
              <a:spcPct val="20000"/>
            </a:spcAft>
            <a:buChar char="•"/>
          </a:pPr>
          <a:r>
            <a:rPr lang="en-US" sz="900" b="0" i="0" kern="1200" dirty="0" err="1"/>
            <a:t>Startupföretaget</a:t>
          </a:r>
          <a:r>
            <a:rPr lang="en-US" sz="900" b="0" i="0" kern="1200" dirty="0"/>
            <a:t> </a:t>
          </a:r>
          <a:r>
            <a:rPr lang="en-US" sz="900" b="0" i="0" kern="1200" dirty="0" err="1"/>
            <a:t>BrightScope</a:t>
          </a:r>
          <a:r>
            <a:rPr lang="en-US" sz="900" b="0" i="0" kern="1200" dirty="0"/>
            <a:t> </a:t>
          </a:r>
          <a:r>
            <a:rPr lang="en-US" sz="900" b="0" i="0" kern="1200" dirty="0" err="1"/>
            <a:t>använde</a:t>
          </a:r>
          <a:r>
            <a:rPr lang="en-US" sz="900" b="0" i="0" kern="1200" dirty="0"/>
            <a:t> </a:t>
          </a:r>
          <a:r>
            <a:rPr lang="en-US" sz="900" b="0" i="0" kern="1200" dirty="0" err="1"/>
            <a:t>offentligt</a:t>
          </a:r>
          <a:r>
            <a:rPr lang="en-US" sz="900" b="0" i="0" kern="1200" dirty="0"/>
            <a:t> </a:t>
          </a:r>
          <a:r>
            <a:rPr lang="en-US" sz="900" b="0" i="0" kern="1200" dirty="0" err="1"/>
            <a:t>tillgängliga</a:t>
          </a:r>
          <a:r>
            <a:rPr lang="en-US" sz="900" b="0" i="0" kern="1200" dirty="0"/>
            <a:t> 401(k)-</a:t>
          </a:r>
          <a:r>
            <a:rPr lang="en-US" sz="900" b="0" i="0" kern="1200" dirty="0" err="1"/>
            <a:t>pensionsdata</a:t>
          </a:r>
          <a:r>
            <a:rPr lang="en-US" sz="900" b="0" i="0" kern="1200" dirty="0"/>
            <a:t> för </a:t>
          </a:r>
          <a:r>
            <a:rPr lang="en-US" sz="900" b="0" i="0" kern="1200" dirty="0" err="1"/>
            <a:t>att</a:t>
          </a:r>
          <a:r>
            <a:rPr lang="en-US" sz="900" b="0" i="0" kern="1200" dirty="0"/>
            <a:t> </a:t>
          </a:r>
          <a:r>
            <a:rPr lang="en-US" sz="900" b="0" i="0" kern="1200" dirty="0" err="1"/>
            <a:t>skapa</a:t>
          </a:r>
          <a:r>
            <a:rPr lang="en-US" sz="900" b="0" i="0" kern="1200" dirty="0"/>
            <a:t> </a:t>
          </a:r>
          <a:r>
            <a:rPr lang="en-US" sz="900" b="0" i="0" kern="1200" dirty="0" err="1"/>
            <a:t>jämförelseverktyg</a:t>
          </a:r>
          <a:r>
            <a:rPr lang="en-US" sz="900" b="0" i="0" kern="1200" dirty="0"/>
            <a:t> för </a:t>
          </a:r>
          <a:r>
            <a:rPr lang="en-US" sz="900" b="0" i="0" kern="1200" dirty="0" err="1"/>
            <a:t>pensionsplaner</a:t>
          </a:r>
          <a:r>
            <a:rPr lang="en-US" sz="900" b="0" i="0" kern="1200" dirty="0"/>
            <a:t>, </a:t>
          </a:r>
          <a:r>
            <a:rPr lang="en-US" sz="900" b="0" i="0" kern="1200" dirty="0" err="1"/>
            <a:t>vilket</a:t>
          </a:r>
          <a:r>
            <a:rPr lang="en-US" sz="900" b="0" i="0" kern="1200" dirty="0"/>
            <a:t> </a:t>
          </a:r>
          <a:r>
            <a:rPr lang="en-US" sz="900" b="0" i="0" kern="1200" dirty="0" err="1"/>
            <a:t>genererade</a:t>
          </a:r>
          <a:r>
            <a:rPr lang="en-US" sz="900" b="0" i="0" kern="1200" dirty="0"/>
            <a:t> </a:t>
          </a:r>
          <a:r>
            <a:rPr lang="en-US" sz="900" b="0" i="0" kern="1200" dirty="0" err="1"/>
            <a:t>över</a:t>
          </a:r>
          <a:r>
            <a:rPr lang="en-US" sz="900" b="0" i="0" kern="1200" dirty="0"/>
            <a:t> 2 </a:t>
          </a:r>
          <a:r>
            <a:rPr lang="en-US" sz="900" b="0" i="0" kern="1200" dirty="0" err="1"/>
            <a:t>miljoner</a:t>
          </a:r>
          <a:r>
            <a:rPr lang="en-US" sz="900" b="0" i="0" kern="1200" dirty="0"/>
            <a:t> USD </a:t>
          </a:r>
          <a:r>
            <a:rPr lang="en-US" sz="900" b="0" i="0" kern="1200" dirty="0" err="1"/>
            <a:t>i</a:t>
          </a:r>
          <a:r>
            <a:rPr lang="en-US" sz="900" b="0" i="0" kern="1200" dirty="0"/>
            <a:t> </a:t>
          </a:r>
          <a:r>
            <a:rPr lang="en-US" sz="900" b="0" i="0" kern="1200" dirty="0" err="1"/>
            <a:t>intäkter</a:t>
          </a:r>
          <a:r>
            <a:rPr lang="en-US" sz="900" b="0" i="0" kern="1200" dirty="0"/>
            <a:t> under 2010 </a:t>
          </a:r>
          <a:r>
            <a:rPr lang="en-US" sz="900" b="0" i="0" kern="1200" dirty="0" err="1"/>
            <a:t>och</a:t>
          </a:r>
          <a:r>
            <a:rPr lang="en-US" sz="900" b="0" i="0" kern="1200" dirty="0"/>
            <a:t> </a:t>
          </a:r>
          <a:r>
            <a:rPr lang="en-US" sz="900" b="0" i="0" kern="1200" dirty="0" err="1"/>
            <a:t>skapade</a:t>
          </a:r>
          <a:r>
            <a:rPr lang="en-US" sz="900" b="0" i="0" kern="1200" dirty="0"/>
            <a:t> </a:t>
          </a:r>
          <a:r>
            <a:rPr lang="en-US" sz="900" b="0" i="0" kern="1200" dirty="0" err="1"/>
            <a:t>nya</a:t>
          </a:r>
          <a:r>
            <a:rPr lang="en-US" sz="900" b="0" i="0" kern="1200" dirty="0"/>
            <a:t> </a:t>
          </a:r>
          <a:r>
            <a:rPr lang="en-US" sz="900" b="0" i="0" kern="1200" dirty="0" err="1"/>
            <a:t>arbetstillfällen</a:t>
          </a:r>
          <a:r>
            <a:rPr lang="en-US" sz="900" b="0" i="0" kern="1200" dirty="0"/>
            <a:t>.</a:t>
          </a:r>
          <a:endParaRPr lang="en-US" sz="900" b="0" kern="1200" dirty="0"/>
        </a:p>
      </dsp:txBody>
      <dsp:txXfrm>
        <a:off x="0" y="3198621"/>
        <a:ext cx="10471355" cy="298080"/>
      </dsp:txXfrm>
    </dsp:sp>
    <dsp:sp modelId="{139FDAA3-AFDF-5B4E-BF9A-2D4D9D54C094}">
      <dsp:nvSpPr>
        <dsp:cNvPr id="0" name=""/>
        <dsp:cNvSpPr/>
      </dsp:nvSpPr>
      <dsp:spPr>
        <a:xfrm>
          <a:off x="0" y="3496701"/>
          <a:ext cx="10471355" cy="33696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4290" tIns="34290" rIns="34290" bIns="34290" numCol="1" spcCol="1270" anchor="ctr" anchorCtr="0">
          <a:noAutofit/>
        </a:bodyPr>
        <a:lstStyle/>
        <a:p>
          <a:pPr marL="0" lvl="0" indent="0" algn="l" defTabSz="400050">
            <a:lnSpc>
              <a:spcPct val="90000"/>
            </a:lnSpc>
            <a:spcBef>
              <a:spcPct val="0"/>
            </a:spcBef>
            <a:spcAft>
              <a:spcPct val="35000"/>
            </a:spcAft>
            <a:buNone/>
          </a:pPr>
          <a:r>
            <a:rPr lang="en-US" sz="900" b="0" i="0" kern="1200"/>
            <a:t>Storbritannien: 4 miljoner pund sparade på 15 minuter</a:t>
          </a:r>
          <a:endParaRPr lang="en-US" sz="900" b="0" kern="1200"/>
        </a:p>
      </dsp:txBody>
      <dsp:txXfrm>
        <a:off x="16449" y="3513150"/>
        <a:ext cx="10438457" cy="304062"/>
      </dsp:txXfrm>
    </dsp:sp>
    <dsp:sp modelId="{1076D356-11D8-D748-B24C-FCF7239CBBD6}">
      <dsp:nvSpPr>
        <dsp:cNvPr id="0" name=""/>
        <dsp:cNvSpPr/>
      </dsp:nvSpPr>
      <dsp:spPr>
        <a:xfrm>
          <a:off x="0" y="3833661"/>
          <a:ext cx="10471355" cy="29808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32466" tIns="11430" rIns="64008" bIns="11430" numCol="1" spcCol="1270" anchor="t" anchorCtr="0">
          <a:noAutofit/>
        </a:bodyPr>
        <a:lstStyle/>
        <a:p>
          <a:pPr marL="57150" lvl="1" indent="-57150" algn="l" defTabSz="400050">
            <a:lnSpc>
              <a:spcPct val="90000"/>
            </a:lnSpc>
            <a:spcBef>
              <a:spcPct val="0"/>
            </a:spcBef>
            <a:spcAft>
              <a:spcPct val="20000"/>
            </a:spcAft>
            <a:buChar char="•"/>
          </a:pPr>
          <a:r>
            <a:rPr lang="en-US" sz="900" b="0" i="0" kern="1200" dirty="0"/>
            <a:t>En </a:t>
          </a:r>
          <a:r>
            <a:rPr lang="en-US" sz="900" b="0" i="0" kern="1200" dirty="0" err="1"/>
            <a:t>tjänsteman</a:t>
          </a:r>
          <a:r>
            <a:rPr lang="en-US" sz="900" b="0" i="0" kern="1200" dirty="0"/>
            <a:t> </a:t>
          </a:r>
          <a:r>
            <a:rPr lang="en-US" sz="900" b="0" i="0" kern="1200" dirty="0" err="1"/>
            <a:t>inom</a:t>
          </a:r>
          <a:r>
            <a:rPr lang="en-US" sz="900" b="0" i="0" kern="1200" dirty="0"/>
            <a:t> den </a:t>
          </a:r>
          <a:r>
            <a:rPr lang="en-US" sz="900" b="0" i="0" kern="1200" dirty="0" err="1"/>
            <a:t>brittiska</a:t>
          </a:r>
          <a:r>
            <a:rPr lang="en-US" sz="900" b="0" i="0" kern="1200" dirty="0"/>
            <a:t> </a:t>
          </a:r>
          <a:r>
            <a:rPr lang="en-US" sz="900" b="0" i="0" kern="1200" dirty="0" err="1"/>
            <a:t>regeringen</a:t>
          </a:r>
          <a:r>
            <a:rPr lang="en-US" sz="900" b="0" i="0" kern="1200" dirty="0"/>
            <a:t> </a:t>
          </a:r>
          <a:r>
            <a:rPr lang="en-US" sz="900" b="0" i="0" kern="1200" dirty="0" err="1"/>
            <a:t>använde</a:t>
          </a:r>
          <a:r>
            <a:rPr lang="en-US" sz="900" b="0" i="0" kern="1200" dirty="0"/>
            <a:t> </a:t>
          </a:r>
          <a:r>
            <a:rPr lang="en-US" sz="900" b="0" i="0" kern="1200" dirty="0" err="1"/>
            <a:t>öppna</a:t>
          </a:r>
          <a:r>
            <a:rPr lang="en-US" sz="900" b="0" i="0" kern="1200" dirty="0"/>
            <a:t> data om </a:t>
          </a:r>
          <a:r>
            <a:rPr lang="en-US" sz="900" b="0" i="0" kern="1200" dirty="0" err="1"/>
            <a:t>statliga</a:t>
          </a:r>
          <a:r>
            <a:rPr lang="en-US" sz="900" b="0" i="0" kern="1200" dirty="0"/>
            <a:t> </a:t>
          </a:r>
          <a:r>
            <a:rPr lang="en-US" sz="900" b="0" i="0" kern="1200" dirty="0" err="1"/>
            <a:t>utgifter</a:t>
          </a:r>
          <a:r>
            <a:rPr lang="en-US" sz="900" b="0" i="0" kern="1200" dirty="0"/>
            <a:t> för </a:t>
          </a:r>
          <a:r>
            <a:rPr lang="en-US" sz="900" b="0" i="0" kern="1200" dirty="0" err="1"/>
            <a:t>att</a:t>
          </a:r>
          <a:r>
            <a:rPr lang="en-US" sz="900" b="0" i="0" kern="1200" dirty="0"/>
            <a:t> </a:t>
          </a:r>
          <a:r>
            <a:rPr lang="en-US" sz="900" b="0" i="0" kern="1200" dirty="0" err="1"/>
            <a:t>snabbt</a:t>
          </a:r>
          <a:r>
            <a:rPr lang="en-US" sz="900" b="0" i="0" kern="1200" dirty="0"/>
            <a:t> </a:t>
          </a:r>
          <a:r>
            <a:rPr lang="en-US" sz="900" b="0" i="0" kern="1200" dirty="0" err="1"/>
            <a:t>identifiera</a:t>
          </a:r>
          <a:r>
            <a:rPr lang="en-US" sz="900" b="0" i="0" kern="1200" dirty="0"/>
            <a:t> </a:t>
          </a:r>
          <a:r>
            <a:rPr lang="en-US" sz="900" b="0" i="0" kern="1200" dirty="0" err="1"/>
            <a:t>och</a:t>
          </a:r>
          <a:r>
            <a:rPr lang="en-US" sz="900" b="0" i="0" kern="1200" dirty="0"/>
            <a:t> </a:t>
          </a:r>
          <a:r>
            <a:rPr lang="en-US" sz="900" b="0" i="0" kern="1200" dirty="0" err="1"/>
            <a:t>stoppa</a:t>
          </a:r>
          <a:r>
            <a:rPr lang="en-US" sz="900" b="0" i="0" kern="1200" dirty="0"/>
            <a:t> </a:t>
          </a:r>
          <a:r>
            <a:rPr lang="en-US" sz="900" b="0" i="0" kern="1200" dirty="0" err="1"/>
            <a:t>ett</a:t>
          </a:r>
          <a:r>
            <a:rPr lang="en-US" sz="900" b="0" i="0" kern="1200" dirty="0"/>
            <a:t> </a:t>
          </a:r>
          <a:r>
            <a:rPr lang="en-US" sz="900" b="0" i="0" kern="1200" dirty="0" err="1"/>
            <a:t>ineffektivt</a:t>
          </a:r>
          <a:r>
            <a:rPr lang="en-US" sz="900" b="0" i="0" kern="1200" dirty="0"/>
            <a:t> </a:t>
          </a:r>
          <a:r>
            <a:rPr lang="en-US" sz="900" b="0" i="0" kern="1200" dirty="0" err="1"/>
            <a:t>kontrakt</a:t>
          </a:r>
          <a:r>
            <a:rPr lang="en-US" sz="900" b="0" i="0" kern="1200" dirty="0"/>
            <a:t>, </a:t>
          </a:r>
          <a:r>
            <a:rPr lang="en-US" sz="900" b="0" i="0" kern="1200" dirty="0" err="1"/>
            <a:t>vilket</a:t>
          </a:r>
          <a:r>
            <a:rPr lang="en-US" sz="900" b="0" i="0" kern="1200" dirty="0"/>
            <a:t> </a:t>
          </a:r>
          <a:r>
            <a:rPr lang="en-US" sz="900" b="0" i="0" kern="1200" dirty="0" err="1"/>
            <a:t>resulterade</a:t>
          </a:r>
          <a:r>
            <a:rPr lang="en-US" sz="900" b="0" i="0" kern="1200" dirty="0"/>
            <a:t> </a:t>
          </a:r>
          <a:r>
            <a:rPr lang="en-US" sz="900" b="0" i="0" kern="1200" dirty="0" err="1"/>
            <a:t>i</a:t>
          </a:r>
          <a:r>
            <a:rPr lang="en-US" sz="900" b="0" i="0" kern="1200" dirty="0"/>
            <a:t> </a:t>
          </a:r>
          <a:r>
            <a:rPr lang="en-US" sz="900" b="0" i="0" kern="1200" dirty="0" err="1"/>
            <a:t>en</a:t>
          </a:r>
          <a:r>
            <a:rPr lang="en-US" sz="900" b="0" i="0" kern="1200" dirty="0"/>
            <a:t> </a:t>
          </a:r>
          <a:r>
            <a:rPr lang="en-US" sz="900" b="0" i="0" kern="1200" dirty="0" err="1"/>
            <a:t>besparing</a:t>
          </a:r>
          <a:r>
            <a:rPr lang="en-US" sz="900" b="0" i="0" kern="1200" dirty="0"/>
            <a:t> </a:t>
          </a:r>
          <a:r>
            <a:rPr lang="en-US" sz="900" b="0" i="0" kern="1200" dirty="0" err="1"/>
            <a:t>på</a:t>
          </a:r>
          <a:r>
            <a:rPr lang="en-US" sz="900" b="0" i="0" kern="1200" dirty="0"/>
            <a:t> 4 </a:t>
          </a:r>
          <a:r>
            <a:rPr lang="en-US" sz="900" b="0" i="0" kern="1200" dirty="0" err="1"/>
            <a:t>miljoner</a:t>
          </a:r>
          <a:r>
            <a:rPr lang="en-US" sz="900" b="0" i="0" kern="1200" dirty="0"/>
            <a:t> </a:t>
          </a:r>
          <a:r>
            <a:rPr lang="en-US" sz="900" b="0" i="0" kern="1200" dirty="0" err="1"/>
            <a:t>pund</a:t>
          </a:r>
          <a:r>
            <a:rPr lang="en-US" sz="900" b="0" i="0" kern="1200" dirty="0"/>
            <a:t> </a:t>
          </a:r>
          <a:r>
            <a:rPr lang="en-US" sz="900" b="0" i="0" kern="1200" dirty="0" err="1"/>
            <a:t>på</a:t>
          </a:r>
          <a:r>
            <a:rPr lang="en-US" sz="900" b="0" i="0" kern="1200" dirty="0"/>
            <a:t> bara 15 </a:t>
          </a:r>
          <a:r>
            <a:rPr lang="en-US" sz="900" b="0" i="0" kern="1200" dirty="0" err="1"/>
            <a:t>minuter</a:t>
          </a:r>
          <a:r>
            <a:rPr lang="en-US" sz="900" b="0" i="0" kern="1200" dirty="0"/>
            <a:t>.</a:t>
          </a:r>
          <a:endParaRPr lang="en-US" sz="900" b="0" kern="1200" dirty="0"/>
        </a:p>
      </dsp:txBody>
      <dsp:txXfrm>
        <a:off x="0" y="3833661"/>
        <a:ext cx="10471355" cy="298080"/>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ACC3BB1-4FC8-AD49-B47B-08B615A7A0CC}">
      <dsp:nvSpPr>
        <dsp:cNvPr id="0" name=""/>
        <dsp:cNvSpPr/>
      </dsp:nvSpPr>
      <dsp:spPr>
        <a:xfrm>
          <a:off x="1748064" y="2975"/>
          <a:ext cx="3342605" cy="2005563"/>
        </a:xfrm>
        <a:prstGeom prst="rect">
          <a:avLst/>
        </a:prstGeom>
        <a:gradFill rotWithShape="0">
          <a:gsLst>
            <a:gs pos="0">
              <a:schemeClr val="accent1">
                <a:shade val="80000"/>
                <a:hueOff val="0"/>
                <a:satOff val="0"/>
                <a:lumOff val="0"/>
                <a:alphaOff val="0"/>
                <a:satMod val="103000"/>
                <a:lumMod val="102000"/>
                <a:tint val="94000"/>
              </a:schemeClr>
            </a:gs>
            <a:gs pos="50000">
              <a:schemeClr val="accent1">
                <a:shade val="80000"/>
                <a:hueOff val="0"/>
                <a:satOff val="0"/>
                <a:lumOff val="0"/>
                <a:alphaOff val="0"/>
                <a:satMod val="110000"/>
                <a:lumMod val="100000"/>
                <a:shade val="100000"/>
              </a:schemeClr>
            </a:gs>
            <a:gs pos="100000">
              <a:schemeClr val="accent1">
                <a:shade val="80000"/>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87630" tIns="87630" rIns="87630" bIns="87630" numCol="1" spcCol="1270" anchor="t" anchorCtr="0">
          <a:noAutofit/>
        </a:bodyPr>
        <a:lstStyle/>
        <a:p>
          <a:pPr marL="0" lvl="0" indent="0" algn="l" defTabSz="1022350">
            <a:lnSpc>
              <a:spcPct val="90000"/>
            </a:lnSpc>
            <a:spcBef>
              <a:spcPct val="0"/>
            </a:spcBef>
            <a:spcAft>
              <a:spcPct val="35000"/>
            </a:spcAft>
            <a:buNone/>
          </a:pPr>
          <a:r>
            <a:rPr lang="en-US" sz="2300" kern="1200" dirty="0"/>
            <a:t>1. </a:t>
          </a:r>
          <a:r>
            <a:rPr lang="en-US" sz="2300" kern="1200" dirty="0" err="1"/>
            <a:t>Ekonomiska</a:t>
          </a:r>
          <a:r>
            <a:rPr lang="en-US" sz="2300" kern="1200" dirty="0"/>
            <a:t> </a:t>
          </a:r>
          <a:r>
            <a:rPr lang="en-US" sz="2300" kern="1200" dirty="0" err="1"/>
            <a:t>besparingar</a:t>
          </a:r>
          <a:endParaRPr lang="en-US" sz="2300" kern="1200" dirty="0"/>
        </a:p>
        <a:p>
          <a:pPr marL="171450" lvl="1" indent="-171450" algn="l" defTabSz="800100">
            <a:lnSpc>
              <a:spcPct val="90000"/>
            </a:lnSpc>
            <a:spcBef>
              <a:spcPct val="0"/>
            </a:spcBef>
            <a:spcAft>
              <a:spcPct val="15000"/>
            </a:spcAft>
            <a:buChar char="•"/>
          </a:pPr>
          <a:r>
            <a:rPr lang="en-US" sz="1800" kern="1200" dirty="0" err="1"/>
            <a:t>Minskad</a:t>
          </a:r>
          <a:r>
            <a:rPr lang="en-US" sz="1800" kern="1200" dirty="0"/>
            <a:t> </a:t>
          </a:r>
          <a:r>
            <a:rPr lang="en-US" sz="1800" kern="1200" dirty="0" err="1"/>
            <a:t>handläggningstid</a:t>
          </a:r>
          <a:endParaRPr lang="en-US" sz="1800" kern="1200" dirty="0"/>
        </a:p>
        <a:p>
          <a:pPr marL="171450" lvl="1" indent="-171450" algn="l" defTabSz="800100">
            <a:lnSpc>
              <a:spcPct val="90000"/>
            </a:lnSpc>
            <a:spcBef>
              <a:spcPct val="0"/>
            </a:spcBef>
            <a:spcAft>
              <a:spcPct val="15000"/>
            </a:spcAft>
            <a:buChar char="•"/>
          </a:pPr>
          <a:r>
            <a:rPr lang="en-US" sz="1800" kern="1200" dirty="0" err="1"/>
            <a:t>Färre</a:t>
          </a:r>
          <a:r>
            <a:rPr lang="en-US" sz="1800" kern="1200" dirty="0"/>
            <a:t> </a:t>
          </a:r>
          <a:r>
            <a:rPr lang="en-US" sz="1800" kern="1200" dirty="0" err="1"/>
            <a:t>kundtjänstärenden</a:t>
          </a:r>
          <a:endParaRPr lang="en-US" sz="1800" kern="1200" dirty="0"/>
        </a:p>
        <a:p>
          <a:pPr marL="171450" lvl="1" indent="-171450" algn="l" defTabSz="800100">
            <a:lnSpc>
              <a:spcPct val="90000"/>
            </a:lnSpc>
            <a:spcBef>
              <a:spcPct val="0"/>
            </a:spcBef>
            <a:spcAft>
              <a:spcPct val="15000"/>
            </a:spcAft>
            <a:buChar char="•"/>
          </a:pPr>
          <a:r>
            <a:rPr lang="en-US" sz="1800" kern="1200" dirty="0" err="1"/>
            <a:t>Mindre</a:t>
          </a:r>
          <a:r>
            <a:rPr lang="en-US" sz="1800" kern="1200" dirty="0"/>
            <a:t> </a:t>
          </a:r>
          <a:r>
            <a:rPr lang="en-US" sz="1800" kern="1200" dirty="0" err="1"/>
            <a:t>manuell</a:t>
          </a:r>
          <a:r>
            <a:rPr lang="en-US" sz="1800" kern="1200" dirty="0"/>
            <a:t> </a:t>
          </a:r>
          <a:r>
            <a:rPr lang="en-US" sz="1800" kern="1200" dirty="0" err="1"/>
            <a:t>dataleverans</a:t>
          </a:r>
          <a:endParaRPr lang="en-US" sz="1800" kern="1200" dirty="0"/>
        </a:p>
      </dsp:txBody>
      <dsp:txXfrm>
        <a:off x="1748064" y="2975"/>
        <a:ext cx="3342605" cy="2005563"/>
      </dsp:txXfrm>
    </dsp:sp>
    <dsp:sp modelId="{012D4EBE-98CF-CC4C-9377-980F52C49BB8}">
      <dsp:nvSpPr>
        <dsp:cNvPr id="0" name=""/>
        <dsp:cNvSpPr/>
      </dsp:nvSpPr>
      <dsp:spPr>
        <a:xfrm>
          <a:off x="5424930" y="2975"/>
          <a:ext cx="3342605" cy="2005563"/>
        </a:xfrm>
        <a:prstGeom prst="rect">
          <a:avLst/>
        </a:prstGeom>
        <a:gradFill rotWithShape="0">
          <a:gsLst>
            <a:gs pos="0">
              <a:schemeClr val="accent1">
                <a:shade val="80000"/>
                <a:hueOff val="-38364"/>
                <a:satOff val="1347"/>
                <a:lumOff val="6529"/>
                <a:alphaOff val="0"/>
                <a:satMod val="103000"/>
                <a:lumMod val="102000"/>
                <a:tint val="94000"/>
              </a:schemeClr>
            </a:gs>
            <a:gs pos="50000">
              <a:schemeClr val="accent1">
                <a:shade val="80000"/>
                <a:hueOff val="-38364"/>
                <a:satOff val="1347"/>
                <a:lumOff val="6529"/>
                <a:alphaOff val="0"/>
                <a:satMod val="110000"/>
                <a:lumMod val="100000"/>
                <a:shade val="100000"/>
              </a:schemeClr>
            </a:gs>
            <a:gs pos="100000">
              <a:schemeClr val="accent1">
                <a:shade val="80000"/>
                <a:hueOff val="-38364"/>
                <a:satOff val="1347"/>
                <a:lumOff val="6529"/>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87630" tIns="87630" rIns="87630" bIns="87630" numCol="1" spcCol="1270" anchor="t" anchorCtr="0">
          <a:noAutofit/>
        </a:bodyPr>
        <a:lstStyle/>
        <a:p>
          <a:pPr marL="0" lvl="0" indent="0" algn="l" defTabSz="1022350">
            <a:lnSpc>
              <a:spcPct val="90000"/>
            </a:lnSpc>
            <a:spcBef>
              <a:spcPct val="0"/>
            </a:spcBef>
            <a:spcAft>
              <a:spcPct val="35000"/>
            </a:spcAft>
            <a:buNone/>
          </a:pPr>
          <a:r>
            <a:rPr lang="en-US" sz="2300" kern="1200" dirty="0"/>
            <a:t>2. </a:t>
          </a:r>
          <a:r>
            <a:rPr lang="en-US" sz="2300" kern="1200" dirty="0" err="1"/>
            <a:t>Effektivare</a:t>
          </a:r>
          <a:r>
            <a:rPr lang="en-US" sz="2300" kern="1200" dirty="0"/>
            <a:t> </a:t>
          </a:r>
          <a:r>
            <a:rPr lang="en-US" sz="2300" kern="1200" dirty="0" err="1"/>
            <a:t>styrning</a:t>
          </a:r>
          <a:endParaRPr lang="en-US" sz="2300" kern="1200" dirty="0"/>
        </a:p>
        <a:p>
          <a:pPr marL="171450" lvl="1" indent="-171450" algn="l" defTabSz="800100">
            <a:lnSpc>
              <a:spcPct val="90000"/>
            </a:lnSpc>
            <a:spcBef>
              <a:spcPct val="0"/>
            </a:spcBef>
            <a:spcAft>
              <a:spcPct val="15000"/>
            </a:spcAft>
            <a:buChar char="•"/>
          </a:pPr>
          <a:r>
            <a:rPr lang="en-US" sz="1800" kern="1200" dirty="0" err="1"/>
            <a:t>Bättre</a:t>
          </a:r>
          <a:r>
            <a:rPr lang="en-US" sz="1800" kern="1200" dirty="0"/>
            <a:t> </a:t>
          </a:r>
          <a:r>
            <a:rPr lang="en-US" sz="1800" kern="1200" dirty="0" err="1"/>
            <a:t>beslutsstöd</a:t>
          </a:r>
          <a:endParaRPr lang="en-US" sz="1800" kern="1200" dirty="0"/>
        </a:p>
        <a:p>
          <a:pPr marL="171450" lvl="1" indent="-171450" algn="l" defTabSz="800100">
            <a:lnSpc>
              <a:spcPct val="90000"/>
            </a:lnSpc>
            <a:spcBef>
              <a:spcPct val="0"/>
            </a:spcBef>
            <a:spcAft>
              <a:spcPct val="15000"/>
            </a:spcAft>
            <a:buChar char="•"/>
          </a:pPr>
          <a:r>
            <a:rPr lang="en-US" sz="1800" kern="1200" dirty="0" err="1"/>
            <a:t>Minskad</a:t>
          </a:r>
          <a:r>
            <a:rPr lang="en-US" sz="1800" kern="1200" dirty="0"/>
            <a:t> </a:t>
          </a:r>
          <a:r>
            <a:rPr lang="en-US" sz="1800" kern="1200" dirty="0" err="1"/>
            <a:t>dubbelregistrering</a:t>
          </a:r>
          <a:endParaRPr lang="en-US" sz="1800" kern="1200" dirty="0"/>
        </a:p>
        <a:p>
          <a:pPr marL="171450" lvl="1" indent="-171450" algn="l" defTabSz="800100">
            <a:lnSpc>
              <a:spcPct val="90000"/>
            </a:lnSpc>
            <a:spcBef>
              <a:spcPct val="0"/>
            </a:spcBef>
            <a:spcAft>
              <a:spcPct val="15000"/>
            </a:spcAft>
            <a:buChar char="•"/>
          </a:pPr>
          <a:r>
            <a:rPr lang="en-US" sz="1800" kern="1200" dirty="0" err="1"/>
            <a:t>Enhetliga</a:t>
          </a:r>
          <a:r>
            <a:rPr lang="en-US" sz="1800" kern="1200" dirty="0"/>
            <a:t> </a:t>
          </a:r>
          <a:r>
            <a:rPr lang="en-US" sz="1800" kern="1200" dirty="0" err="1"/>
            <a:t>datakällor</a:t>
          </a:r>
          <a:endParaRPr lang="en-US" sz="1800" kern="1200" dirty="0"/>
        </a:p>
      </dsp:txBody>
      <dsp:txXfrm>
        <a:off x="5424930" y="2975"/>
        <a:ext cx="3342605" cy="2005563"/>
      </dsp:txXfrm>
    </dsp:sp>
    <dsp:sp modelId="{60CC225E-D75F-634C-BB7F-664F980489DD}">
      <dsp:nvSpPr>
        <dsp:cNvPr id="0" name=""/>
        <dsp:cNvSpPr/>
      </dsp:nvSpPr>
      <dsp:spPr>
        <a:xfrm>
          <a:off x="1748064" y="2342799"/>
          <a:ext cx="3342605" cy="2005563"/>
        </a:xfrm>
        <a:prstGeom prst="rect">
          <a:avLst/>
        </a:prstGeom>
        <a:gradFill rotWithShape="0">
          <a:gsLst>
            <a:gs pos="0">
              <a:schemeClr val="accent1">
                <a:shade val="80000"/>
                <a:hueOff val="-76729"/>
                <a:satOff val="2693"/>
                <a:lumOff val="13057"/>
                <a:alphaOff val="0"/>
                <a:satMod val="103000"/>
                <a:lumMod val="102000"/>
                <a:tint val="94000"/>
              </a:schemeClr>
            </a:gs>
            <a:gs pos="50000">
              <a:schemeClr val="accent1">
                <a:shade val="80000"/>
                <a:hueOff val="-76729"/>
                <a:satOff val="2693"/>
                <a:lumOff val="13057"/>
                <a:alphaOff val="0"/>
                <a:satMod val="110000"/>
                <a:lumMod val="100000"/>
                <a:shade val="100000"/>
              </a:schemeClr>
            </a:gs>
            <a:gs pos="100000">
              <a:schemeClr val="accent1">
                <a:shade val="80000"/>
                <a:hueOff val="-76729"/>
                <a:satOff val="2693"/>
                <a:lumOff val="13057"/>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87630" tIns="87630" rIns="87630" bIns="87630" numCol="1" spcCol="1270" anchor="t" anchorCtr="0">
          <a:noAutofit/>
        </a:bodyPr>
        <a:lstStyle/>
        <a:p>
          <a:pPr marL="0" lvl="0" indent="0" algn="l" defTabSz="1022350">
            <a:lnSpc>
              <a:spcPct val="90000"/>
            </a:lnSpc>
            <a:spcBef>
              <a:spcPct val="0"/>
            </a:spcBef>
            <a:spcAft>
              <a:spcPct val="35000"/>
            </a:spcAft>
            <a:buNone/>
          </a:pPr>
          <a:r>
            <a:rPr lang="en-US" sz="2300" kern="1200" dirty="0"/>
            <a:t>3. </a:t>
          </a:r>
          <a:r>
            <a:rPr lang="en-US" sz="2300" kern="1200" dirty="0" err="1"/>
            <a:t>Samhällsekonomiska</a:t>
          </a:r>
          <a:r>
            <a:rPr lang="en-US" sz="2300" kern="1200" dirty="0"/>
            <a:t> </a:t>
          </a:r>
          <a:r>
            <a:rPr lang="en-US" sz="2300" kern="1200" dirty="0" err="1"/>
            <a:t>effekter</a:t>
          </a:r>
          <a:endParaRPr lang="en-US" sz="2300" kern="1200" dirty="0"/>
        </a:p>
        <a:p>
          <a:pPr marL="171450" lvl="1" indent="-171450" algn="l" defTabSz="800100">
            <a:lnSpc>
              <a:spcPct val="90000"/>
            </a:lnSpc>
            <a:spcBef>
              <a:spcPct val="0"/>
            </a:spcBef>
            <a:spcAft>
              <a:spcPct val="15000"/>
            </a:spcAft>
            <a:buChar char="•"/>
          </a:pPr>
          <a:r>
            <a:rPr lang="en-US" sz="1800" kern="1200" dirty="0"/>
            <a:t>Nya </a:t>
          </a:r>
          <a:r>
            <a:rPr lang="en-US" sz="1800" kern="1200" dirty="0" err="1"/>
            <a:t>företag</a:t>
          </a:r>
          <a:r>
            <a:rPr lang="en-US" sz="1800" kern="1200" dirty="0"/>
            <a:t> </a:t>
          </a:r>
          <a:r>
            <a:rPr lang="en-US" sz="1800" kern="1200" dirty="0" err="1"/>
            <a:t>och</a:t>
          </a:r>
          <a:r>
            <a:rPr lang="en-US" sz="1800" kern="1200" dirty="0"/>
            <a:t> </a:t>
          </a:r>
          <a:r>
            <a:rPr lang="en-US" sz="1800" kern="1200" dirty="0" err="1"/>
            <a:t>tjänster</a:t>
          </a:r>
          <a:endParaRPr lang="en-US" sz="1800" kern="1200" dirty="0"/>
        </a:p>
        <a:p>
          <a:pPr marL="171450" lvl="1" indent="-171450" algn="l" defTabSz="800100">
            <a:lnSpc>
              <a:spcPct val="90000"/>
            </a:lnSpc>
            <a:spcBef>
              <a:spcPct val="0"/>
            </a:spcBef>
            <a:spcAft>
              <a:spcPct val="15000"/>
            </a:spcAft>
            <a:buChar char="•"/>
          </a:pPr>
          <a:r>
            <a:rPr lang="en-US" sz="1800" kern="1200" dirty="0"/>
            <a:t>Nya </a:t>
          </a:r>
          <a:r>
            <a:rPr lang="en-US" sz="1800" kern="1200" dirty="0" err="1"/>
            <a:t>jobb</a:t>
          </a:r>
          <a:r>
            <a:rPr lang="en-US" sz="1800" kern="1200" dirty="0"/>
            <a:t> </a:t>
          </a:r>
          <a:r>
            <a:rPr lang="en-US" sz="1800" kern="1200" dirty="0" err="1"/>
            <a:t>och</a:t>
          </a:r>
          <a:r>
            <a:rPr lang="en-US" sz="1800" kern="1200" dirty="0"/>
            <a:t> </a:t>
          </a:r>
          <a:r>
            <a:rPr lang="en-US" sz="1800" kern="1200" dirty="0" err="1"/>
            <a:t>lokal</a:t>
          </a:r>
          <a:r>
            <a:rPr lang="en-US" sz="1800" kern="1200" dirty="0"/>
            <a:t> </a:t>
          </a:r>
          <a:r>
            <a:rPr lang="en-US" sz="1800" kern="1200" dirty="0" err="1"/>
            <a:t>tillväxt</a:t>
          </a:r>
          <a:endParaRPr lang="en-US" sz="1800" kern="1200" dirty="0"/>
        </a:p>
      </dsp:txBody>
      <dsp:txXfrm>
        <a:off x="1748064" y="2342799"/>
        <a:ext cx="3342605" cy="2005563"/>
      </dsp:txXfrm>
    </dsp:sp>
    <dsp:sp modelId="{3C0CAD51-5430-2846-A539-31DCE4D906DE}">
      <dsp:nvSpPr>
        <dsp:cNvPr id="0" name=""/>
        <dsp:cNvSpPr/>
      </dsp:nvSpPr>
      <dsp:spPr>
        <a:xfrm>
          <a:off x="5424930" y="2342799"/>
          <a:ext cx="3342605" cy="2005563"/>
        </a:xfrm>
        <a:prstGeom prst="rect">
          <a:avLst/>
        </a:prstGeom>
        <a:gradFill rotWithShape="0">
          <a:gsLst>
            <a:gs pos="0">
              <a:schemeClr val="accent1">
                <a:shade val="80000"/>
                <a:hueOff val="-115093"/>
                <a:satOff val="4040"/>
                <a:lumOff val="19586"/>
                <a:alphaOff val="0"/>
                <a:satMod val="103000"/>
                <a:lumMod val="102000"/>
                <a:tint val="94000"/>
              </a:schemeClr>
            </a:gs>
            <a:gs pos="50000">
              <a:schemeClr val="accent1">
                <a:shade val="80000"/>
                <a:hueOff val="-115093"/>
                <a:satOff val="4040"/>
                <a:lumOff val="19586"/>
                <a:alphaOff val="0"/>
                <a:satMod val="110000"/>
                <a:lumMod val="100000"/>
                <a:shade val="100000"/>
              </a:schemeClr>
            </a:gs>
            <a:gs pos="100000">
              <a:schemeClr val="accent1">
                <a:shade val="80000"/>
                <a:hueOff val="-115093"/>
                <a:satOff val="4040"/>
                <a:lumOff val="19586"/>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87630" tIns="87630" rIns="87630" bIns="87630" numCol="1" spcCol="1270" anchor="t" anchorCtr="0">
          <a:noAutofit/>
        </a:bodyPr>
        <a:lstStyle/>
        <a:p>
          <a:pPr marL="0" lvl="0" indent="0" algn="l" defTabSz="1022350">
            <a:lnSpc>
              <a:spcPct val="90000"/>
            </a:lnSpc>
            <a:spcBef>
              <a:spcPct val="0"/>
            </a:spcBef>
            <a:spcAft>
              <a:spcPct val="35000"/>
            </a:spcAft>
            <a:buNone/>
          </a:pPr>
          <a:r>
            <a:rPr lang="en-US" sz="2300" kern="1200" dirty="0"/>
            <a:t>4. </a:t>
          </a:r>
          <a:r>
            <a:rPr lang="en-US" sz="2300" kern="1200" dirty="0" err="1"/>
            <a:t>Medborgar</a:t>
          </a:r>
          <a:r>
            <a:rPr lang="en-US" sz="2300" kern="1200" dirty="0"/>
            <a:t>- </a:t>
          </a:r>
          <a:r>
            <a:rPr lang="en-US" sz="2300" kern="1200" dirty="0" err="1"/>
            <a:t>och</a:t>
          </a:r>
          <a:r>
            <a:rPr lang="en-US" sz="2300" kern="1200" dirty="0"/>
            <a:t> </a:t>
          </a:r>
          <a:r>
            <a:rPr lang="en-US" sz="2300" kern="1200" dirty="0" err="1"/>
            <a:t>samhällsnytta</a:t>
          </a:r>
          <a:endParaRPr lang="en-US" sz="2300" kern="1200" dirty="0"/>
        </a:p>
        <a:p>
          <a:pPr marL="171450" lvl="1" indent="-171450" algn="l" defTabSz="800100">
            <a:lnSpc>
              <a:spcPct val="90000"/>
            </a:lnSpc>
            <a:spcBef>
              <a:spcPct val="0"/>
            </a:spcBef>
            <a:spcAft>
              <a:spcPct val="15000"/>
            </a:spcAft>
            <a:buChar char="•"/>
          </a:pPr>
          <a:r>
            <a:rPr lang="en-US" sz="1800" kern="1200" dirty="0" err="1"/>
            <a:t>Ökad</a:t>
          </a:r>
          <a:r>
            <a:rPr lang="en-US" sz="1800" kern="1200" dirty="0"/>
            <a:t> </a:t>
          </a:r>
          <a:r>
            <a:rPr lang="en-US" sz="1800" kern="1200" dirty="0" err="1"/>
            <a:t>transparens</a:t>
          </a:r>
          <a:endParaRPr lang="en-US" sz="1800" kern="1200" dirty="0"/>
        </a:p>
        <a:p>
          <a:pPr marL="171450" lvl="1" indent="-171450" algn="l" defTabSz="800100">
            <a:lnSpc>
              <a:spcPct val="90000"/>
            </a:lnSpc>
            <a:spcBef>
              <a:spcPct val="0"/>
            </a:spcBef>
            <a:spcAft>
              <a:spcPct val="15000"/>
            </a:spcAft>
            <a:buChar char="•"/>
          </a:pPr>
          <a:r>
            <a:rPr lang="en-US" sz="1800" kern="1200" dirty="0" err="1"/>
            <a:t>Bättre</a:t>
          </a:r>
          <a:r>
            <a:rPr lang="en-US" sz="1800" kern="1200" dirty="0"/>
            <a:t> service </a:t>
          </a:r>
          <a:r>
            <a:rPr lang="en-US" sz="1800" kern="1200" dirty="0" err="1"/>
            <a:t>dygnet</a:t>
          </a:r>
          <a:r>
            <a:rPr lang="en-US" sz="1800" kern="1200" dirty="0"/>
            <a:t> runt</a:t>
          </a:r>
        </a:p>
        <a:p>
          <a:pPr marL="171450" lvl="1" indent="-171450" algn="l" defTabSz="800100">
            <a:lnSpc>
              <a:spcPct val="90000"/>
            </a:lnSpc>
            <a:spcBef>
              <a:spcPct val="0"/>
            </a:spcBef>
            <a:spcAft>
              <a:spcPct val="15000"/>
            </a:spcAft>
            <a:buChar char="•"/>
          </a:pPr>
          <a:r>
            <a:rPr lang="en-US" sz="1800" kern="1200" dirty="0" err="1"/>
            <a:t>Invånare</a:t>
          </a:r>
          <a:r>
            <a:rPr lang="en-US" sz="1800" kern="1200" dirty="0"/>
            <a:t> </a:t>
          </a:r>
          <a:r>
            <a:rPr lang="en-US" sz="1800" kern="1200" dirty="0" err="1"/>
            <a:t>löser</a:t>
          </a:r>
          <a:r>
            <a:rPr lang="en-US" sz="1800" kern="1200" dirty="0"/>
            <a:t> </a:t>
          </a:r>
          <a:r>
            <a:rPr lang="en-US" sz="1800" kern="1200" dirty="0" err="1"/>
            <a:t>behov</a:t>
          </a:r>
          <a:r>
            <a:rPr lang="en-US" sz="1800" kern="1200" dirty="0"/>
            <a:t> </a:t>
          </a:r>
          <a:r>
            <a:rPr lang="en-US" sz="1800" kern="1200" dirty="0" err="1"/>
            <a:t>själva</a:t>
          </a:r>
          <a:endParaRPr lang="en-US" sz="1800" kern="1200" dirty="0"/>
        </a:p>
      </dsp:txBody>
      <dsp:txXfrm>
        <a:off x="5424930" y="2342799"/>
        <a:ext cx="3342605" cy="2005563"/>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EAC0A60-C879-4490-9D7C-50DDDBCA85F6}">
      <dsp:nvSpPr>
        <dsp:cNvPr id="0" name=""/>
        <dsp:cNvSpPr/>
      </dsp:nvSpPr>
      <dsp:spPr>
        <a:xfrm>
          <a:off x="0" y="1805"/>
          <a:ext cx="10515600" cy="915310"/>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D6BCD5B7-AE22-4E32-A13C-FFEA90AB5A2A}">
      <dsp:nvSpPr>
        <dsp:cNvPr id="0" name=""/>
        <dsp:cNvSpPr/>
      </dsp:nvSpPr>
      <dsp:spPr>
        <a:xfrm>
          <a:off x="276881" y="207750"/>
          <a:ext cx="503420" cy="503420"/>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117CB0EA-E6D8-41A9-BF98-62022EA63AEB}">
      <dsp:nvSpPr>
        <dsp:cNvPr id="0" name=""/>
        <dsp:cNvSpPr/>
      </dsp:nvSpPr>
      <dsp:spPr>
        <a:xfrm>
          <a:off x="1057183" y="1805"/>
          <a:ext cx="4732020" cy="91531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6870" tIns="96870" rIns="96870" bIns="96870" numCol="1" spcCol="1270" anchor="ctr" anchorCtr="0">
          <a:noAutofit/>
        </a:bodyPr>
        <a:lstStyle/>
        <a:p>
          <a:pPr marL="0" lvl="0" indent="0" algn="l" defTabSz="977900">
            <a:lnSpc>
              <a:spcPct val="90000"/>
            </a:lnSpc>
            <a:spcBef>
              <a:spcPct val="0"/>
            </a:spcBef>
            <a:spcAft>
              <a:spcPct val="35000"/>
            </a:spcAft>
            <a:buNone/>
          </a:pPr>
          <a:r>
            <a:rPr lang="en-US" sz="2200" kern="1200"/>
            <a:t>Ekonomiska besparingar</a:t>
          </a:r>
        </a:p>
      </dsp:txBody>
      <dsp:txXfrm>
        <a:off x="1057183" y="1805"/>
        <a:ext cx="4732020" cy="915310"/>
      </dsp:txXfrm>
    </dsp:sp>
    <dsp:sp modelId="{88D11236-6082-4B29-B113-3F739172FB57}">
      <dsp:nvSpPr>
        <dsp:cNvPr id="0" name=""/>
        <dsp:cNvSpPr/>
      </dsp:nvSpPr>
      <dsp:spPr>
        <a:xfrm>
          <a:off x="5789203" y="1805"/>
          <a:ext cx="4726396" cy="91531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6870" tIns="96870" rIns="96870" bIns="96870" numCol="1" spcCol="1270" anchor="ctr" anchorCtr="0">
          <a:noAutofit/>
        </a:bodyPr>
        <a:lstStyle/>
        <a:p>
          <a:pPr marL="0" lvl="0" indent="0" algn="l" defTabSz="800100">
            <a:lnSpc>
              <a:spcPct val="90000"/>
            </a:lnSpc>
            <a:spcBef>
              <a:spcPct val="0"/>
            </a:spcBef>
            <a:spcAft>
              <a:spcPct val="35000"/>
            </a:spcAft>
            <a:buNone/>
          </a:pPr>
          <a:r>
            <a:rPr lang="en-US" sz="1800" kern="1200"/>
            <a:t>Minskad handläggningstid: 150 000 kr/år</a:t>
          </a:r>
        </a:p>
        <a:p>
          <a:pPr marL="0" lvl="0" indent="0" algn="l" defTabSz="800100">
            <a:lnSpc>
              <a:spcPct val="90000"/>
            </a:lnSpc>
            <a:spcBef>
              <a:spcPct val="0"/>
            </a:spcBef>
            <a:spcAft>
              <a:spcPct val="35000"/>
            </a:spcAft>
            <a:buNone/>
          </a:pPr>
          <a:r>
            <a:rPr lang="en-US" sz="1800" kern="1200"/>
            <a:t>Färre kundtjänstärenden: 10 000 kr/år</a:t>
          </a:r>
        </a:p>
      </dsp:txBody>
      <dsp:txXfrm>
        <a:off x="5789203" y="1805"/>
        <a:ext cx="4726396" cy="915310"/>
      </dsp:txXfrm>
    </dsp:sp>
    <dsp:sp modelId="{901179AD-0326-447D-8BA0-3CAC07C3620D}">
      <dsp:nvSpPr>
        <dsp:cNvPr id="0" name=""/>
        <dsp:cNvSpPr/>
      </dsp:nvSpPr>
      <dsp:spPr>
        <a:xfrm>
          <a:off x="0" y="1145944"/>
          <a:ext cx="10515600" cy="915310"/>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41D31A1F-7651-48C2-833A-97A69D4C3908}">
      <dsp:nvSpPr>
        <dsp:cNvPr id="0" name=""/>
        <dsp:cNvSpPr/>
      </dsp:nvSpPr>
      <dsp:spPr>
        <a:xfrm>
          <a:off x="276881" y="1351889"/>
          <a:ext cx="503420" cy="503420"/>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232DFF91-A0BB-4316-AF99-F890A51140C5}">
      <dsp:nvSpPr>
        <dsp:cNvPr id="0" name=""/>
        <dsp:cNvSpPr/>
      </dsp:nvSpPr>
      <dsp:spPr>
        <a:xfrm>
          <a:off x="1057183" y="1145944"/>
          <a:ext cx="4732020" cy="91531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6870" tIns="96870" rIns="96870" bIns="96870" numCol="1" spcCol="1270" anchor="ctr" anchorCtr="0">
          <a:noAutofit/>
        </a:bodyPr>
        <a:lstStyle/>
        <a:p>
          <a:pPr marL="0" lvl="0" indent="0" algn="l" defTabSz="977900">
            <a:lnSpc>
              <a:spcPct val="90000"/>
            </a:lnSpc>
            <a:spcBef>
              <a:spcPct val="0"/>
            </a:spcBef>
            <a:spcAft>
              <a:spcPct val="35000"/>
            </a:spcAft>
            <a:buNone/>
          </a:pPr>
          <a:r>
            <a:rPr lang="en-US" sz="2200" kern="1200"/>
            <a:t>Effektivare styrning</a:t>
          </a:r>
        </a:p>
      </dsp:txBody>
      <dsp:txXfrm>
        <a:off x="1057183" y="1145944"/>
        <a:ext cx="4732020" cy="915310"/>
      </dsp:txXfrm>
    </dsp:sp>
    <dsp:sp modelId="{D5BBAC42-F1B8-4B60-9539-0206AC916D60}">
      <dsp:nvSpPr>
        <dsp:cNvPr id="0" name=""/>
        <dsp:cNvSpPr/>
      </dsp:nvSpPr>
      <dsp:spPr>
        <a:xfrm>
          <a:off x="5789203" y="1145944"/>
          <a:ext cx="4726396" cy="91531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6870" tIns="96870" rIns="96870" bIns="96870" numCol="1" spcCol="1270" anchor="ctr" anchorCtr="0">
          <a:noAutofit/>
        </a:bodyPr>
        <a:lstStyle/>
        <a:p>
          <a:pPr marL="0" lvl="0" indent="0" algn="l" defTabSz="800100">
            <a:lnSpc>
              <a:spcPct val="90000"/>
            </a:lnSpc>
            <a:spcBef>
              <a:spcPct val="0"/>
            </a:spcBef>
            <a:spcAft>
              <a:spcPct val="35000"/>
            </a:spcAft>
            <a:buNone/>
          </a:pPr>
          <a:r>
            <a:rPr lang="en-US" sz="1800" kern="1200"/>
            <a:t>Bättre beslutsstöd: 50 000 kr/år</a:t>
          </a:r>
        </a:p>
        <a:p>
          <a:pPr marL="0" lvl="0" indent="0" algn="l" defTabSz="800100">
            <a:lnSpc>
              <a:spcPct val="90000"/>
            </a:lnSpc>
            <a:spcBef>
              <a:spcPct val="0"/>
            </a:spcBef>
            <a:spcAft>
              <a:spcPct val="35000"/>
            </a:spcAft>
            <a:buNone/>
          </a:pPr>
          <a:r>
            <a:rPr lang="en-US" sz="1800" kern="1200"/>
            <a:t>Minskad dubbelregistrering: 500 000 kr/år</a:t>
          </a:r>
        </a:p>
      </dsp:txBody>
      <dsp:txXfrm>
        <a:off x="5789203" y="1145944"/>
        <a:ext cx="4726396" cy="915310"/>
      </dsp:txXfrm>
    </dsp:sp>
    <dsp:sp modelId="{A82A5ABF-6BE8-47C8-A1FB-1A1A445BEB76}">
      <dsp:nvSpPr>
        <dsp:cNvPr id="0" name=""/>
        <dsp:cNvSpPr/>
      </dsp:nvSpPr>
      <dsp:spPr>
        <a:xfrm>
          <a:off x="0" y="2290082"/>
          <a:ext cx="10515600" cy="915310"/>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D389BFB6-56FC-467E-9457-30A3A9C27D19}">
      <dsp:nvSpPr>
        <dsp:cNvPr id="0" name=""/>
        <dsp:cNvSpPr/>
      </dsp:nvSpPr>
      <dsp:spPr>
        <a:xfrm>
          <a:off x="276881" y="2496027"/>
          <a:ext cx="503420" cy="503420"/>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1BE9EE5B-C2A8-4881-812C-E29D4F58DB21}">
      <dsp:nvSpPr>
        <dsp:cNvPr id="0" name=""/>
        <dsp:cNvSpPr/>
      </dsp:nvSpPr>
      <dsp:spPr>
        <a:xfrm>
          <a:off x="1057183" y="2290082"/>
          <a:ext cx="4732020" cy="91531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6870" tIns="96870" rIns="96870" bIns="96870" numCol="1" spcCol="1270" anchor="ctr" anchorCtr="0">
          <a:noAutofit/>
        </a:bodyPr>
        <a:lstStyle/>
        <a:p>
          <a:pPr marL="0" lvl="0" indent="0" algn="l" defTabSz="977900">
            <a:lnSpc>
              <a:spcPct val="90000"/>
            </a:lnSpc>
            <a:spcBef>
              <a:spcPct val="0"/>
            </a:spcBef>
            <a:spcAft>
              <a:spcPct val="35000"/>
            </a:spcAft>
            <a:buNone/>
          </a:pPr>
          <a:r>
            <a:rPr lang="en-US" sz="2200" kern="1200"/>
            <a:t>Samhällsekonomiska effekter</a:t>
          </a:r>
        </a:p>
      </dsp:txBody>
      <dsp:txXfrm>
        <a:off x="1057183" y="2290082"/>
        <a:ext cx="4732020" cy="915310"/>
      </dsp:txXfrm>
    </dsp:sp>
    <dsp:sp modelId="{090B0B69-2DF2-4D01-AAD7-8A8C72DC0399}">
      <dsp:nvSpPr>
        <dsp:cNvPr id="0" name=""/>
        <dsp:cNvSpPr/>
      </dsp:nvSpPr>
      <dsp:spPr>
        <a:xfrm>
          <a:off x="5789203" y="2290082"/>
          <a:ext cx="4726396" cy="91531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6870" tIns="96870" rIns="96870" bIns="96870" numCol="1" spcCol="1270" anchor="ctr" anchorCtr="0">
          <a:noAutofit/>
        </a:bodyPr>
        <a:lstStyle/>
        <a:p>
          <a:pPr marL="0" lvl="0" indent="0" algn="l" defTabSz="800100">
            <a:lnSpc>
              <a:spcPct val="90000"/>
            </a:lnSpc>
            <a:spcBef>
              <a:spcPct val="0"/>
            </a:spcBef>
            <a:spcAft>
              <a:spcPct val="35000"/>
            </a:spcAft>
            <a:buNone/>
          </a:pPr>
          <a:r>
            <a:rPr lang="en-US" sz="1800" kern="1200"/>
            <a:t>Nya tjänster och jobb: Upp till miljarder kr enligt studier</a:t>
          </a:r>
        </a:p>
      </dsp:txBody>
      <dsp:txXfrm>
        <a:off x="5789203" y="2290082"/>
        <a:ext cx="4726396" cy="915310"/>
      </dsp:txXfrm>
    </dsp:sp>
    <dsp:sp modelId="{A1C7A6C2-5E64-4789-B624-6E1263E72E43}">
      <dsp:nvSpPr>
        <dsp:cNvPr id="0" name=""/>
        <dsp:cNvSpPr/>
      </dsp:nvSpPr>
      <dsp:spPr>
        <a:xfrm>
          <a:off x="0" y="3434221"/>
          <a:ext cx="10515600" cy="915310"/>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133A7B1A-CF51-4F9D-A97C-C036230C5FAE}">
      <dsp:nvSpPr>
        <dsp:cNvPr id="0" name=""/>
        <dsp:cNvSpPr/>
      </dsp:nvSpPr>
      <dsp:spPr>
        <a:xfrm>
          <a:off x="276881" y="3640166"/>
          <a:ext cx="503420" cy="503420"/>
        </a:xfrm>
        <a:prstGeom prst="rect">
          <a:avLst/>
        </a:prstGeom>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613D98EC-529B-4BB3-B8DF-E0B6045D335B}">
      <dsp:nvSpPr>
        <dsp:cNvPr id="0" name=""/>
        <dsp:cNvSpPr/>
      </dsp:nvSpPr>
      <dsp:spPr>
        <a:xfrm>
          <a:off x="1057183" y="3434221"/>
          <a:ext cx="4732020" cy="91531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6870" tIns="96870" rIns="96870" bIns="96870" numCol="1" spcCol="1270" anchor="ctr" anchorCtr="0">
          <a:noAutofit/>
        </a:bodyPr>
        <a:lstStyle/>
        <a:p>
          <a:pPr marL="0" lvl="0" indent="0" algn="l" defTabSz="977900">
            <a:lnSpc>
              <a:spcPct val="90000"/>
            </a:lnSpc>
            <a:spcBef>
              <a:spcPct val="0"/>
            </a:spcBef>
            <a:spcAft>
              <a:spcPct val="35000"/>
            </a:spcAft>
            <a:buNone/>
          </a:pPr>
          <a:r>
            <a:rPr lang="en-US" sz="2200" kern="1200"/>
            <a:t>Medborgar- och samhällsnytta</a:t>
          </a:r>
        </a:p>
      </dsp:txBody>
      <dsp:txXfrm>
        <a:off x="1057183" y="3434221"/>
        <a:ext cx="4732020" cy="915310"/>
      </dsp:txXfrm>
    </dsp:sp>
    <dsp:sp modelId="{113C9626-8399-4B46-ADAE-AFA5EF198A66}">
      <dsp:nvSpPr>
        <dsp:cNvPr id="0" name=""/>
        <dsp:cNvSpPr/>
      </dsp:nvSpPr>
      <dsp:spPr>
        <a:xfrm>
          <a:off x="5789203" y="3434221"/>
          <a:ext cx="4726396" cy="91531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6870" tIns="96870" rIns="96870" bIns="96870" numCol="1" spcCol="1270" anchor="ctr" anchorCtr="0">
          <a:noAutofit/>
        </a:bodyPr>
        <a:lstStyle/>
        <a:p>
          <a:pPr marL="0" lvl="0" indent="0" algn="l" defTabSz="800100">
            <a:lnSpc>
              <a:spcPct val="90000"/>
            </a:lnSpc>
            <a:spcBef>
              <a:spcPct val="0"/>
            </a:spcBef>
            <a:spcAft>
              <a:spcPct val="35000"/>
            </a:spcAft>
            <a:buNone/>
          </a:pPr>
          <a:r>
            <a:rPr lang="en-US" sz="1800" kern="1200"/>
            <a:t>Ökad transparens och bättre service</a:t>
          </a:r>
        </a:p>
        <a:p>
          <a:pPr marL="0" lvl="0" indent="0" algn="l" defTabSz="800100">
            <a:lnSpc>
              <a:spcPct val="90000"/>
            </a:lnSpc>
            <a:spcBef>
              <a:spcPct val="0"/>
            </a:spcBef>
            <a:spcAft>
              <a:spcPct val="35000"/>
            </a:spcAft>
            <a:buNone/>
          </a:pPr>
          <a:r>
            <a:rPr lang="en-US" sz="1800" kern="1200"/>
            <a:t>(Svårare att mäta i kronor, men viktigt)</a:t>
          </a:r>
        </a:p>
      </dsp:txBody>
      <dsp:txXfrm>
        <a:off x="5789203" y="3434221"/>
        <a:ext cx="4726396" cy="915310"/>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869A8CB-2EA9-DE4D-BDC2-8D88DFB1A700}">
      <dsp:nvSpPr>
        <dsp:cNvPr id="0" name=""/>
        <dsp:cNvSpPr/>
      </dsp:nvSpPr>
      <dsp:spPr>
        <a:xfrm>
          <a:off x="0" y="0"/>
          <a:ext cx="6408738" cy="0"/>
        </a:xfrm>
        <a:prstGeom prst="line">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w="6350" cap="flat" cmpd="sng" algn="ctr">
          <a:solidFill>
            <a:schemeClr val="accent1">
              <a:hueOff val="0"/>
              <a:satOff val="0"/>
              <a:lumOff val="0"/>
              <a:alphaOff val="0"/>
            </a:schemeClr>
          </a:solidFill>
          <a:prstDash val="solid"/>
          <a:miter lim="800000"/>
        </a:ln>
        <a:effectLst>
          <a:outerShdw blurRad="57150" dist="19050" dir="5400000" algn="ctr" rotWithShape="0">
            <a:srgbClr val="000000">
              <a:alpha val="63000"/>
            </a:srgbClr>
          </a:outerShdw>
        </a:effectLst>
      </dsp:spPr>
      <dsp:style>
        <a:lnRef idx="1">
          <a:scrgbClr r="0" g="0" b="0"/>
        </a:lnRef>
        <a:fillRef idx="3">
          <a:scrgbClr r="0" g="0" b="0"/>
        </a:fillRef>
        <a:effectRef idx="3">
          <a:scrgbClr r="0" g="0" b="0"/>
        </a:effectRef>
        <a:fontRef idx="minor">
          <a:schemeClr val="lt1"/>
        </a:fontRef>
      </dsp:style>
    </dsp:sp>
    <dsp:sp modelId="{38C2CDEB-50DE-6A4C-819F-1B50CB81A74A}">
      <dsp:nvSpPr>
        <dsp:cNvPr id="0" name=""/>
        <dsp:cNvSpPr/>
      </dsp:nvSpPr>
      <dsp:spPr>
        <a:xfrm>
          <a:off x="0" y="0"/>
          <a:ext cx="1281747" cy="237569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6200" tIns="76200" rIns="76200" bIns="76200" numCol="1" spcCol="1270" anchor="t" anchorCtr="0">
          <a:noAutofit/>
        </a:bodyPr>
        <a:lstStyle/>
        <a:p>
          <a:pPr marL="0" lvl="0" indent="0" algn="l" defTabSz="889000">
            <a:lnSpc>
              <a:spcPct val="90000"/>
            </a:lnSpc>
            <a:spcBef>
              <a:spcPct val="0"/>
            </a:spcBef>
            <a:spcAft>
              <a:spcPct val="35000"/>
            </a:spcAft>
            <a:buNone/>
          </a:pPr>
          <a:r>
            <a:rPr lang="en-US" sz="2000" kern="1200" dirty="0" err="1"/>
            <a:t>Kostnader</a:t>
          </a:r>
          <a:endParaRPr lang="en-US" sz="2000" kern="1200" dirty="0"/>
        </a:p>
      </dsp:txBody>
      <dsp:txXfrm>
        <a:off x="0" y="0"/>
        <a:ext cx="1281747" cy="2375693"/>
      </dsp:txXfrm>
    </dsp:sp>
    <dsp:sp modelId="{FBEF28C0-F9AB-7749-91AD-E16B56F141A1}">
      <dsp:nvSpPr>
        <dsp:cNvPr id="0" name=""/>
        <dsp:cNvSpPr/>
      </dsp:nvSpPr>
      <dsp:spPr>
        <a:xfrm>
          <a:off x="1377878" y="55216"/>
          <a:ext cx="5030859" cy="110432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0010" tIns="80010" rIns="80010" bIns="80010" numCol="1" spcCol="1270" anchor="t" anchorCtr="0">
          <a:noAutofit/>
        </a:bodyPr>
        <a:lstStyle/>
        <a:p>
          <a:pPr marL="0" lvl="0" indent="0" algn="l" defTabSz="933450">
            <a:lnSpc>
              <a:spcPct val="90000"/>
            </a:lnSpc>
            <a:spcBef>
              <a:spcPct val="0"/>
            </a:spcBef>
            <a:spcAft>
              <a:spcPct val="35000"/>
            </a:spcAft>
            <a:buNone/>
          </a:pPr>
          <a:r>
            <a:rPr lang="en-US" sz="2100" kern="1200" dirty="0"/>
            <a:t>50 000 </a:t>
          </a:r>
          <a:r>
            <a:rPr lang="en-US" sz="2100" kern="1200" dirty="0" err="1"/>
            <a:t>kr</a:t>
          </a:r>
          <a:r>
            <a:rPr lang="en-US" sz="2100" kern="1200" dirty="0"/>
            <a:t> (</a:t>
          </a:r>
          <a:r>
            <a:rPr lang="en-US" sz="2100" kern="1200" dirty="0" err="1"/>
            <a:t>teknik</a:t>
          </a:r>
          <a:r>
            <a:rPr lang="en-US" sz="2100" kern="1200" dirty="0"/>
            <a:t> </a:t>
          </a:r>
          <a:r>
            <a:rPr lang="en-US" sz="2100" kern="1200" dirty="0" err="1"/>
            <a:t>och</a:t>
          </a:r>
          <a:r>
            <a:rPr lang="en-US" sz="2100" kern="1200" dirty="0"/>
            <a:t> </a:t>
          </a:r>
          <a:r>
            <a:rPr lang="en-US" sz="2100" kern="1200" dirty="0" err="1"/>
            <a:t>förberedelse</a:t>
          </a:r>
          <a:r>
            <a:rPr lang="en-US" sz="2100" kern="1200" dirty="0"/>
            <a:t>)</a:t>
          </a:r>
        </a:p>
      </dsp:txBody>
      <dsp:txXfrm>
        <a:off x="1377878" y="55216"/>
        <a:ext cx="5030859" cy="1104326"/>
      </dsp:txXfrm>
    </dsp:sp>
    <dsp:sp modelId="{85533343-CF92-7740-AD87-C6D26067D4C1}">
      <dsp:nvSpPr>
        <dsp:cNvPr id="0" name=""/>
        <dsp:cNvSpPr/>
      </dsp:nvSpPr>
      <dsp:spPr>
        <a:xfrm>
          <a:off x="1281747" y="1159542"/>
          <a:ext cx="5126990" cy="0"/>
        </a:xfrm>
        <a:prstGeom prst="line">
          <a:avLst/>
        </a:prstGeom>
        <a:noFill/>
        <a:ln w="6350" cap="flat" cmpd="sng" algn="ctr">
          <a:solidFill>
            <a:schemeClr val="accent1">
              <a:tint val="50000"/>
              <a:hueOff val="0"/>
              <a:satOff val="0"/>
              <a:lumOff val="0"/>
              <a:alphaOff val="0"/>
            </a:schemeClr>
          </a:solidFill>
          <a:prstDash val="solid"/>
          <a:miter lim="800000"/>
        </a:ln>
        <a:effectLst/>
      </dsp:spPr>
      <dsp:style>
        <a:lnRef idx="1">
          <a:scrgbClr r="0" g="0" b="0"/>
        </a:lnRef>
        <a:fillRef idx="0">
          <a:scrgbClr r="0" g="0" b="0"/>
        </a:fillRef>
        <a:effectRef idx="1">
          <a:scrgbClr r="0" g="0" b="0"/>
        </a:effectRef>
        <a:fontRef idx="minor"/>
      </dsp:style>
    </dsp:sp>
    <dsp:sp modelId="{4D667982-47C6-1748-9F4B-55E816EBAEA7}">
      <dsp:nvSpPr>
        <dsp:cNvPr id="0" name=""/>
        <dsp:cNvSpPr/>
      </dsp:nvSpPr>
      <dsp:spPr>
        <a:xfrm>
          <a:off x="1377878" y="1214759"/>
          <a:ext cx="5030859" cy="110432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0010" tIns="80010" rIns="80010" bIns="80010" numCol="1" spcCol="1270" anchor="t" anchorCtr="0">
          <a:noAutofit/>
        </a:bodyPr>
        <a:lstStyle/>
        <a:p>
          <a:pPr marL="0" lvl="0" indent="0" algn="l" defTabSz="933450">
            <a:lnSpc>
              <a:spcPct val="90000"/>
            </a:lnSpc>
            <a:spcBef>
              <a:spcPct val="0"/>
            </a:spcBef>
            <a:spcAft>
              <a:spcPct val="35000"/>
            </a:spcAft>
            <a:buNone/>
          </a:pPr>
          <a:r>
            <a:rPr lang="en-US" sz="2100" kern="1200" dirty="0"/>
            <a:t>10 000 </a:t>
          </a:r>
          <a:r>
            <a:rPr lang="en-US" sz="2100" kern="1200" dirty="0" err="1"/>
            <a:t>kr</a:t>
          </a:r>
          <a:r>
            <a:rPr lang="en-US" sz="2100" kern="1200" dirty="0"/>
            <a:t>/</a:t>
          </a:r>
          <a:r>
            <a:rPr lang="en-US" sz="2100" kern="1200" dirty="0" err="1"/>
            <a:t>år</a:t>
          </a:r>
          <a:r>
            <a:rPr lang="en-US" sz="2100" kern="1200" dirty="0"/>
            <a:t> (</a:t>
          </a:r>
          <a:r>
            <a:rPr lang="en-US" sz="2100" kern="1200" dirty="0" err="1"/>
            <a:t>förvaltning</a:t>
          </a:r>
          <a:r>
            <a:rPr lang="en-US" sz="2100" kern="1200" dirty="0"/>
            <a:t> </a:t>
          </a:r>
          <a:r>
            <a:rPr lang="en-US" sz="2100" kern="1200" dirty="0" err="1"/>
            <a:t>och</a:t>
          </a:r>
          <a:r>
            <a:rPr lang="en-US" sz="2100" kern="1200" dirty="0"/>
            <a:t> support)</a:t>
          </a:r>
        </a:p>
      </dsp:txBody>
      <dsp:txXfrm>
        <a:off x="1377878" y="1214759"/>
        <a:ext cx="5030859" cy="1104326"/>
      </dsp:txXfrm>
    </dsp:sp>
    <dsp:sp modelId="{2F5DAD17-16D4-6345-9E95-57F5D35C663D}">
      <dsp:nvSpPr>
        <dsp:cNvPr id="0" name=""/>
        <dsp:cNvSpPr/>
      </dsp:nvSpPr>
      <dsp:spPr>
        <a:xfrm>
          <a:off x="1281747" y="2319085"/>
          <a:ext cx="5126990" cy="0"/>
        </a:xfrm>
        <a:prstGeom prst="line">
          <a:avLst/>
        </a:prstGeom>
        <a:noFill/>
        <a:ln w="6350" cap="flat" cmpd="sng" algn="ctr">
          <a:solidFill>
            <a:schemeClr val="accent1">
              <a:tint val="50000"/>
              <a:hueOff val="0"/>
              <a:satOff val="0"/>
              <a:lumOff val="0"/>
              <a:alphaOff val="0"/>
            </a:schemeClr>
          </a:solidFill>
          <a:prstDash val="solid"/>
          <a:miter lim="800000"/>
        </a:ln>
        <a:effectLst/>
      </dsp:spPr>
      <dsp:style>
        <a:lnRef idx="1">
          <a:scrgbClr r="0" g="0" b="0"/>
        </a:lnRef>
        <a:fillRef idx="0">
          <a:scrgbClr r="0" g="0" b="0"/>
        </a:fillRef>
        <a:effectRef idx="1">
          <a:scrgbClr r="0" g="0" b="0"/>
        </a:effectRef>
        <a:fontRef idx="minor"/>
      </dsp:style>
    </dsp:sp>
    <dsp:sp modelId="{2BAD4FA6-9CE2-6244-BC82-93A36DEA17BB}">
      <dsp:nvSpPr>
        <dsp:cNvPr id="0" name=""/>
        <dsp:cNvSpPr/>
      </dsp:nvSpPr>
      <dsp:spPr>
        <a:xfrm>
          <a:off x="0" y="2375693"/>
          <a:ext cx="6408738" cy="0"/>
        </a:xfrm>
        <a:prstGeom prst="line">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w="6350" cap="flat" cmpd="sng" algn="ctr">
          <a:solidFill>
            <a:schemeClr val="accent1">
              <a:hueOff val="0"/>
              <a:satOff val="0"/>
              <a:lumOff val="0"/>
              <a:alphaOff val="0"/>
            </a:schemeClr>
          </a:solidFill>
          <a:prstDash val="solid"/>
          <a:miter lim="800000"/>
        </a:ln>
        <a:effectLst>
          <a:outerShdw blurRad="57150" dist="19050" dir="5400000" algn="ctr" rotWithShape="0">
            <a:srgbClr val="000000">
              <a:alpha val="63000"/>
            </a:srgbClr>
          </a:outerShdw>
        </a:effectLst>
      </dsp:spPr>
      <dsp:style>
        <a:lnRef idx="1">
          <a:scrgbClr r="0" g="0" b="0"/>
        </a:lnRef>
        <a:fillRef idx="3">
          <a:scrgbClr r="0" g="0" b="0"/>
        </a:fillRef>
        <a:effectRef idx="3">
          <a:scrgbClr r="0" g="0" b="0"/>
        </a:effectRef>
        <a:fontRef idx="minor">
          <a:schemeClr val="lt1"/>
        </a:fontRef>
      </dsp:style>
    </dsp:sp>
    <dsp:sp modelId="{5E6809ED-9CB2-FA4A-A083-0A5EF8892409}">
      <dsp:nvSpPr>
        <dsp:cNvPr id="0" name=""/>
        <dsp:cNvSpPr/>
      </dsp:nvSpPr>
      <dsp:spPr>
        <a:xfrm>
          <a:off x="0" y="2375693"/>
          <a:ext cx="1281747" cy="237569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6200" tIns="76200" rIns="76200" bIns="76200" numCol="1" spcCol="1270" anchor="t" anchorCtr="0">
          <a:noAutofit/>
        </a:bodyPr>
        <a:lstStyle/>
        <a:p>
          <a:pPr marL="0" lvl="0" indent="0" algn="l" defTabSz="889000">
            <a:lnSpc>
              <a:spcPct val="90000"/>
            </a:lnSpc>
            <a:spcBef>
              <a:spcPct val="0"/>
            </a:spcBef>
            <a:spcAft>
              <a:spcPct val="35000"/>
            </a:spcAft>
            <a:buNone/>
          </a:pPr>
          <a:r>
            <a:rPr lang="en-US" sz="2000" kern="1200" dirty="0" err="1"/>
            <a:t>Nyttor</a:t>
          </a:r>
          <a:endParaRPr lang="en-US" sz="2000" kern="1200" dirty="0"/>
        </a:p>
      </dsp:txBody>
      <dsp:txXfrm>
        <a:off x="0" y="2375693"/>
        <a:ext cx="1281747" cy="2375693"/>
      </dsp:txXfrm>
    </dsp:sp>
    <dsp:sp modelId="{E27F70C2-8D15-A740-9A17-396DC2E4B92D}">
      <dsp:nvSpPr>
        <dsp:cNvPr id="0" name=""/>
        <dsp:cNvSpPr/>
      </dsp:nvSpPr>
      <dsp:spPr>
        <a:xfrm>
          <a:off x="1377878" y="2412814"/>
          <a:ext cx="5030859" cy="74240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0010" tIns="80010" rIns="80010" bIns="80010" numCol="1" spcCol="1270" anchor="t" anchorCtr="0">
          <a:noAutofit/>
        </a:bodyPr>
        <a:lstStyle/>
        <a:p>
          <a:pPr marL="0" lvl="0" indent="0" algn="l" defTabSz="933450">
            <a:lnSpc>
              <a:spcPct val="90000"/>
            </a:lnSpc>
            <a:spcBef>
              <a:spcPct val="0"/>
            </a:spcBef>
            <a:spcAft>
              <a:spcPct val="35000"/>
            </a:spcAft>
            <a:buNone/>
          </a:pPr>
          <a:r>
            <a:rPr lang="en-US" sz="2100" kern="1200" dirty="0"/>
            <a:t>150 000 </a:t>
          </a:r>
          <a:r>
            <a:rPr lang="en-US" sz="2100" kern="1200" dirty="0" err="1"/>
            <a:t>kr</a:t>
          </a:r>
          <a:r>
            <a:rPr lang="en-US" sz="2100" kern="1200" dirty="0"/>
            <a:t>/</a:t>
          </a:r>
          <a:r>
            <a:rPr lang="en-US" sz="2100" kern="1200" dirty="0" err="1"/>
            <a:t>år</a:t>
          </a:r>
          <a:r>
            <a:rPr lang="en-US" sz="2100" kern="1200" dirty="0"/>
            <a:t> </a:t>
          </a:r>
          <a:r>
            <a:rPr lang="en-US" sz="2100" kern="1200" dirty="0" err="1"/>
            <a:t>i</a:t>
          </a:r>
          <a:r>
            <a:rPr lang="en-US" sz="2100" kern="1200" dirty="0"/>
            <a:t> </a:t>
          </a:r>
          <a:r>
            <a:rPr lang="en-US" sz="2100" kern="1200" dirty="0" err="1"/>
            <a:t>sparad</a:t>
          </a:r>
          <a:r>
            <a:rPr lang="en-US" sz="2100" kern="1200" dirty="0"/>
            <a:t> </a:t>
          </a:r>
          <a:r>
            <a:rPr lang="en-US" sz="2100" kern="1200" dirty="0" err="1"/>
            <a:t>handläggningstid</a:t>
          </a:r>
          <a:endParaRPr lang="en-US" sz="2100" kern="1200" dirty="0"/>
        </a:p>
      </dsp:txBody>
      <dsp:txXfrm>
        <a:off x="1377878" y="2412814"/>
        <a:ext cx="5030859" cy="742404"/>
      </dsp:txXfrm>
    </dsp:sp>
    <dsp:sp modelId="{4EA574FE-BE21-3B47-9B0E-945C7638D7A0}">
      <dsp:nvSpPr>
        <dsp:cNvPr id="0" name=""/>
        <dsp:cNvSpPr/>
      </dsp:nvSpPr>
      <dsp:spPr>
        <a:xfrm>
          <a:off x="1281747" y="3155218"/>
          <a:ext cx="5126990" cy="0"/>
        </a:xfrm>
        <a:prstGeom prst="line">
          <a:avLst/>
        </a:prstGeom>
        <a:noFill/>
        <a:ln w="6350" cap="flat" cmpd="sng" algn="ctr">
          <a:solidFill>
            <a:schemeClr val="accent1">
              <a:tint val="50000"/>
              <a:hueOff val="0"/>
              <a:satOff val="0"/>
              <a:lumOff val="0"/>
              <a:alphaOff val="0"/>
            </a:schemeClr>
          </a:solidFill>
          <a:prstDash val="solid"/>
          <a:miter lim="800000"/>
        </a:ln>
        <a:effectLst/>
      </dsp:spPr>
      <dsp:style>
        <a:lnRef idx="1">
          <a:scrgbClr r="0" g="0" b="0"/>
        </a:lnRef>
        <a:fillRef idx="0">
          <a:scrgbClr r="0" g="0" b="0"/>
        </a:fillRef>
        <a:effectRef idx="1">
          <a:scrgbClr r="0" g="0" b="0"/>
        </a:effectRef>
        <a:fontRef idx="minor"/>
      </dsp:style>
    </dsp:sp>
    <dsp:sp modelId="{14132188-7D49-7E42-92BA-4E4DB591ED45}">
      <dsp:nvSpPr>
        <dsp:cNvPr id="0" name=""/>
        <dsp:cNvSpPr/>
      </dsp:nvSpPr>
      <dsp:spPr>
        <a:xfrm>
          <a:off x="1377878" y="3192338"/>
          <a:ext cx="5030859" cy="74240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0010" tIns="80010" rIns="80010" bIns="80010" numCol="1" spcCol="1270" anchor="t" anchorCtr="0">
          <a:noAutofit/>
        </a:bodyPr>
        <a:lstStyle/>
        <a:p>
          <a:pPr marL="0" lvl="0" indent="0" algn="l" defTabSz="933450">
            <a:lnSpc>
              <a:spcPct val="90000"/>
            </a:lnSpc>
            <a:spcBef>
              <a:spcPct val="0"/>
            </a:spcBef>
            <a:spcAft>
              <a:spcPct val="35000"/>
            </a:spcAft>
            <a:buNone/>
          </a:pPr>
          <a:r>
            <a:rPr lang="en-US" sz="2100" kern="1200" dirty="0"/>
            <a:t>Fler </a:t>
          </a:r>
          <a:r>
            <a:rPr lang="en-US" sz="2100" kern="1200" dirty="0" err="1"/>
            <a:t>byggprojekt</a:t>
          </a:r>
          <a:r>
            <a:rPr lang="en-US" sz="2100" kern="1200" dirty="0"/>
            <a:t> </a:t>
          </a:r>
          <a:r>
            <a:rPr lang="en-US" sz="2100" kern="1200" dirty="0" err="1"/>
            <a:t>och</a:t>
          </a:r>
          <a:r>
            <a:rPr lang="en-US" sz="2100" kern="1200" dirty="0"/>
            <a:t> </a:t>
          </a:r>
          <a:r>
            <a:rPr lang="en-US" sz="2100" kern="1200" dirty="0" err="1"/>
            <a:t>ökade</a:t>
          </a:r>
          <a:r>
            <a:rPr lang="en-US" sz="2100" kern="1200" dirty="0"/>
            <a:t> </a:t>
          </a:r>
          <a:r>
            <a:rPr lang="en-US" sz="2100" kern="1200" dirty="0" err="1"/>
            <a:t>markintäkter</a:t>
          </a:r>
          <a:endParaRPr lang="en-US" sz="2100" kern="1200" dirty="0"/>
        </a:p>
      </dsp:txBody>
      <dsp:txXfrm>
        <a:off x="1377878" y="3192338"/>
        <a:ext cx="5030859" cy="742404"/>
      </dsp:txXfrm>
    </dsp:sp>
    <dsp:sp modelId="{0B554B4B-289D-EC4A-BDE5-5902CC79FD5B}">
      <dsp:nvSpPr>
        <dsp:cNvPr id="0" name=""/>
        <dsp:cNvSpPr/>
      </dsp:nvSpPr>
      <dsp:spPr>
        <a:xfrm>
          <a:off x="1281747" y="3934743"/>
          <a:ext cx="5126990" cy="0"/>
        </a:xfrm>
        <a:prstGeom prst="line">
          <a:avLst/>
        </a:prstGeom>
        <a:noFill/>
        <a:ln w="6350" cap="flat" cmpd="sng" algn="ctr">
          <a:solidFill>
            <a:schemeClr val="accent1">
              <a:tint val="50000"/>
              <a:hueOff val="0"/>
              <a:satOff val="0"/>
              <a:lumOff val="0"/>
              <a:alphaOff val="0"/>
            </a:schemeClr>
          </a:solidFill>
          <a:prstDash val="solid"/>
          <a:miter lim="800000"/>
        </a:ln>
        <a:effectLst/>
      </dsp:spPr>
      <dsp:style>
        <a:lnRef idx="1">
          <a:scrgbClr r="0" g="0" b="0"/>
        </a:lnRef>
        <a:fillRef idx="0">
          <a:scrgbClr r="0" g="0" b="0"/>
        </a:fillRef>
        <a:effectRef idx="1">
          <a:scrgbClr r="0" g="0" b="0"/>
        </a:effectRef>
        <a:fontRef idx="minor"/>
      </dsp:style>
    </dsp:sp>
    <dsp:sp modelId="{8C759164-45E7-3148-9F2F-5E808097FECF}">
      <dsp:nvSpPr>
        <dsp:cNvPr id="0" name=""/>
        <dsp:cNvSpPr/>
      </dsp:nvSpPr>
      <dsp:spPr>
        <a:xfrm>
          <a:off x="1377878" y="3971863"/>
          <a:ext cx="5030859" cy="74240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0010" tIns="80010" rIns="80010" bIns="80010" numCol="1" spcCol="1270" anchor="t" anchorCtr="0">
          <a:noAutofit/>
        </a:bodyPr>
        <a:lstStyle/>
        <a:p>
          <a:pPr marL="0" lvl="0" indent="0" algn="l" defTabSz="933450">
            <a:lnSpc>
              <a:spcPct val="90000"/>
            </a:lnSpc>
            <a:spcBef>
              <a:spcPct val="0"/>
            </a:spcBef>
            <a:spcAft>
              <a:spcPct val="35000"/>
            </a:spcAft>
            <a:buNone/>
          </a:pPr>
          <a:r>
            <a:rPr lang="en-US" sz="2100" kern="1200" dirty="0" err="1"/>
            <a:t>Ökad</a:t>
          </a:r>
          <a:r>
            <a:rPr lang="en-US" sz="2100" kern="1200" dirty="0"/>
            <a:t> </a:t>
          </a:r>
          <a:r>
            <a:rPr lang="en-US" sz="2100" kern="1200" dirty="0" err="1"/>
            <a:t>tillgänglighet</a:t>
          </a:r>
          <a:r>
            <a:rPr lang="en-US" sz="2100" kern="1200" dirty="0"/>
            <a:t> för </a:t>
          </a:r>
          <a:r>
            <a:rPr lang="en-US" sz="2100" kern="1200" dirty="0" err="1"/>
            <a:t>invånare</a:t>
          </a:r>
          <a:r>
            <a:rPr lang="en-US" sz="2100" kern="1200" dirty="0"/>
            <a:t> </a:t>
          </a:r>
          <a:r>
            <a:rPr lang="en-US" sz="2100" kern="1200" dirty="0" err="1"/>
            <a:t>och</a:t>
          </a:r>
          <a:r>
            <a:rPr lang="en-US" sz="2100" kern="1200" dirty="0"/>
            <a:t> </a:t>
          </a:r>
          <a:r>
            <a:rPr lang="en-US" sz="2100" kern="1200" dirty="0" err="1"/>
            <a:t>företag</a:t>
          </a:r>
          <a:endParaRPr lang="en-US" sz="2100" kern="1200" dirty="0"/>
        </a:p>
      </dsp:txBody>
      <dsp:txXfrm>
        <a:off x="1377878" y="3971863"/>
        <a:ext cx="5030859" cy="742404"/>
      </dsp:txXfrm>
    </dsp:sp>
    <dsp:sp modelId="{781DEE36-CF15-004C-BF9A-22FDA7BC4FC1}">
      <dsp:nvSpPr>
        <dsp:cNvPr id="0" name=""/>
        <dsp:cNvSpPr/>
      </dsp:nvSpPr>
      <dsp:spPr>
        <a:xfrm>
          <a:off x="1281747" y="4714267"/>
          <a:ext cx="5126990" cy="0"/>
        </a:xfrm>
        <a:prstGeom prst="line">
          <a:avLst/>
        </a:prstGeom>
        <a:noFill/>
        <a:ln w="6350" cap="flat" cmpd="sng" algn="ctr">
          <a:solidFill>
            <a:schemeClr val="accent1">
              <a:tint val="50000"/>
              <a:hueOff val="0"/>
              <a:satOff val="0"/>
              <a:lumOff val="0"/>
              <a:alphaOff val="0"/>
            </a:schemeClr>
          </a:solidFill>
          <a:prstDash val="solid"/>
          <a:miter lim="800000"/>
        </a:ln>
        <a:effectLst/>
      </dsp:spPr>
      <dsp:style>
        <a:lnRef idx="1">
          <a:scrgbClr r="0" g="0" b="0"/>
        </a:lnRef>
        <a:fillRef idx="0">
          <a:scrgbClr r="0" g="0" b="0"/>
        </a:fillRef>
        <a:effectRef idx="1">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4.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tshållare för sidhuvud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sv-SE"/>
          </a:p>
        </p:txBody>
      </p:sp>
      <p:sp>
        <p:nvSpPr>
          <p:cNvPr id="3" name="Platshållare för datum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54CFFEC-9DBC-41B5-91D1-E581D6FAB8AE}" type="datetimeFigureOut">
              <a:rPr lang="sv-SE" smtClean="0"/>
              <a:t>2025-05-16</a:t>
            </a:fld>
            <a:endParaRPr lang="sv-SE"/>
          </a:p>
        </p:txBody>
      </p:sp>
      <p:sp>
        <p:nvSpPr>
          <p:cNvPr id="4" name="Platshållare för bildobjekt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sv-SE"/>
          </a:p>
        </p:txBody>
      </p:sp>
      <p:sp>
        <p:nvSpPr>
          <p:cNvPr id="5" name="Platshållare för anteckninga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6" name="Platshållare för sidfot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sv-SE"/>
          </a:p>
        </p:txBody>
      </p:sp>
      <p:sp>
        <p:nvSpPr>
          <p:cNvPr id="7" name="Platshållare för bild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F1FA757-E0AB-4308-A77B-5E3A87350DE4}" type="slidenum">
              <a:rPr lang="sv-SE" smtClean="0"/>
              <a:t>‹#›</a:t>
            </a:fld>
            <a:endParaRPr lang="sv-SE"/>
          </a:p>
        </p:txBody>
      </p:sp>
    </p:spTree>
    <p:extLst>
      <p:ext uri="{BB962C8B-B14F-4D97-AF65-F5344CB8AC3E}">
        <p14:creationId xmlns:p14="http://schemas.microsoft.com/office/powerpoint/2010/main" val="301549647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dirty="0"/>
              <a:t>Money talks…. </a:t>
            </a:r>
          </a:p>
        </p:txBody>
      </p:sp>
      <p:sp>
        <p:nvSpPr>
          <p:cNvPr id="4" name="Platshållare för bildnummer 3"/>
          <p:cNvSpPr>
            <a:spLocks noGrp="1"/>
          </p:cNvSpPr>
          <p:nvPr>
            <p:ph type="sldNum" sz="quarter" idx="5"/>
          </p:nvPr>
        </p:nvSpPr>
        <p:spPr/>
        <p:txBody>
          <a:bodyPr/>
          <a:lstStyle/>
          <a:p>
            <a:fld id="{0F1FA757-E0AB-4308-A77B-5E3A87350DE4}" type="slidenum">
              <a:rPr lang="sv-SE" smtClean="0"/>
              <a:t>4</a:t>
            </a:fld>
            <a:endParaRPr lang="sv-SE"/>
          </a:p>
        </p:txBody>
      </p:sp>
    </p:spTree>
    <p:extLst>
      <p:ext uri="{BB962C8B-B14F-4D97-AF65-F5344CB8AC3E}">
        <p14:creationId xmlns:p14="http://schemas.microsoft.com/office/powerpoint/2010/main" val="211082332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dirty="0"/>
              <a:t>Behövs en gemensam mall?</a:t>
            </a:r>
            <a:br>
              <a:rPr lang="sv-SE" dirty="0"/>
            </a:br>
            <a:br>
              <a:rPr lang="sv-SE" dirty="0"/>
            </a:br>
            <a:r>
              <a:rPr lang="sv-SE" dirty="0"/>
              <a:t>Vad saknas?</a:t>
            </a:r>
          </a:p>
          <a:p>
            <a:endParaRPr lang="sv-SE" dirty="0"/>
          </a:p>
          <a:p>
            <a:endParaRPr lang="sv-SE" dirty="0"/>
          </a:p>
        </p:txBody>
      </p:sp>
      <p:sp>
        <p:nvSpPr>
          <p:cNvPr id="4" name="Platshållare för bildnummer 3"/>
          <p:cNvSpPr>
            <a:spLocks noGrp="1"/>
          </p:cNvSpPr>
          <p:nvPr>
            <p:ph type="sldNum" sz="quarter" idx="5"/>
          </p:nvPr>
        </p:nvSpPr>
        <p:spPr/>
        <p:txBody>
          <a:bodyPr/>
          <a:lstStyle/>
          <a:p>
            <a:fld id="{0F1FA757-E0AB-4308-A77B-5E3A87350DE4}" type="slidenum">
              <a:rPr lang="sv-SE" smtClean="0"/>
              <a:t>10</a:t>
            </a:fld>
            <a:endParaRPr lang="sv-SE"/>
          </a:p>
        </p:txBody>
      </p:sp>
    </p:spTree>
    <p:extLst>
      <p:ext uri="{BB962C8B-B14F-4D97-AF65-F5344CB8AC3E}">
        <p14:creationId xmlns:p14="http://schemas.microsoft.com/office/powerpoint/2010/main" val="364752942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a:buNone/>
            </a:pPr>
            <a:r>
              <a:rPr lang="sv-SE"/>
              <a:t>Genererad av Copilot</a:t>
            </a:r>
            <a:br>
              <a:rPr lang="sv-SE"/>
            </a:br>
            <a:br>
              <a:rPr lang="sv-SE"/>
            </a:br>
            <a:r>
              <a:rPr lang="sv-SE"/>
              <a:t>Denna slide visar uppdragsgivarna till Dataverkstaden. Det är viktigt att erkänna de olika organisationer och regioner som stödjer vårt arbete. Genom att samarbeta med dessa aktörer kan vi säkerställa att vi har den nödvändiga infrastrukturen och stödet för att lyckas med våra mål. </a:t>
            </a:r>
            <a:br>
              <a:rPr lang="sv-SE"/>
            </a:br>
            <a:r>
              <a:rPr lang="sv-SE"/>
              <a:t>______</a:t>
            </a:r>
          </a:p>
          <a:p>
            <a:br>
              <a:rPr lang="sv-SE"/>
            </a:br>
            <a:endParaRPr lang="sv-SE"/>
          </a:p>
        </p:txBody>
      </p:sp>
      <p:sp>
        <p:nvSpPr>
          <p:cNvPr id="4" name="Platshållare för bildnummer 3"/>
          <p:cNvSpPr>
            <a:spLocks noGrp="1"/>
          </p:cNvSpPr>
          <p:nvPr>
            <p:ph type="sldNum" sz="quarter" idx="5"/>
          </p:nvPr>
        </p:nvSpPr>
        <p:spPr/>
        <p:txBody>
          <a:bodyPr/>
          <a:lstStyle/>
          <a:p>
            <a:fld id="{0F1FA757-E0AB-4308-A77B-5E3A87350DE4}" type="slidenum">
              <a:rPr lang="sv-SE" smtClean="0"/>
              <a:t>11</a:t>
            </a:fld>
            <a:endParaRPr lang="sv-SE"/>
          </a:p>
        </p:txBody>
      </p:sp>
    </p:spTree>
    <p:extLst>
      <p:ext uri="{BB962C8B-B14F-4D97-AF65-F5344CB8AC3E}">
        <p14:creationId xmlns:p14="http://schemas.microsoft.com/office/powerpoint/2010/main" val="520157579"/>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8" Type="http://schemas.openxmlformats.org/officeDocument/2006/relationships/image" Target="../media/image10.jpeg"/><Relationship Id="rId3" Type="http://schemas.openxmlformats.org/officeDocument/2006/relationships/image" Target="../media/image5.png"/><Relationship Id="rId7" Type="http://schemas.openxmlformats.org/officeDocument/2006/relationships/image" Target="../media/image9.jpeg"/><Relationship Id="rId2" Type="http://schemas.openxmlformats.org/officeDocument/2006/relationships/image" Target="../media/image4.jpeg"/><Relationship Id="rId1" Type="http://schemas.openxmlformats.org/officeDocument/2006/relationships/slideMaster" Target="../slideMasters/slideMaster1.xml"/><Relationship Id="rId6" Type="http://schemas.openxmlformats.org/officeDocument/2006/relationships/image" Target="../media/image8.jpeg"/><Relationship Id="rId5" Type="http://schemas.openxmlformats.org/officeDocument/2006/relationships/image" Target="../media/image7.jpeg"/><Relationship Id="rId10" Type="http://schemas.openxmlformats.org/officeDocument/2006/relationships/image" Target="../media/image11.png"/><Relationship Id="rId4" Type="http://schemas.openxmlformats.org/officeDocument/2006/relationships/image" Target="../media/image6.png"/><Relationship Id="rId9" Type="http://schemas.openxmlformats.org/officeDocument/2006/relationships/image" Target="../media/image3.png"/></Relationships>
</file>

<file path=ppt/slideLayouts/_rels/slideLayout9.xml.rels><?xml version="1.0" encoding="UTF-8" standalone="yes"?>
<Relationships xmlns="http://schemas.openxmlformats.org/package/2006/relationships"><Relationship Id="rId3" Type="http://schemas.openxmlformats.org/officeDocument/2006/relationships/image" Target="file://localhost/Volumes/Centralen/HD1/Vastra%20Gotalandsregionen/VGR%2015-2735%20Utveckling%20grafisk%20profil/Mallar%202015/Powerpoint/Dekor_powerpoint/Blue/Dekor_ppt_start__blue_4.png" TargetMode="External"/><Relationship Id="rId2" Type="http://schemas.openxmlformats.org/officeDocument/2006/relationships/image" Target="../media/image12.png"/><Relationship Id="rId1" Type="http://schemas.openxmlformats.org/officeDocument/2006/relationships/slideMaster" Target="../slideMasters/slideMaster1.xml"/><Relationship Id="rId4" Type="http://schemas.openxmlformats.org/officeDocument/2006/relationships/image" Target="../media/image13.wmf"/></Relationships>
</file>

<file path=ppt/slideLayouts/_rels/slideLayout10.xml.rels><?xml version="1.0" encoding="UTF-8" standalone="yes"?>
<Relationships xmlns="http://schemas.openxmlformats.org/package/2006/relationships"><Relationship Id="rId3" Type="http://schemas.openxmlformats.org/officeDocument/2006/relationships/image" Target="file://localhost/Volumes/Centralen/HD1/Vastra%20Gotalandsregionen/VGR%2015-2735%20Utveckling%20grafisk%20profil/Mallar%202015/Powerpoint/Dekor_powerpoint/Blue/Dekor_ppt_start_blue_6.png" TargetMode="External"/><Relationship Id="rId2" Type="http://schemas.openxmlformats.org/officeDocument/2006/relationships/image" Target="../media/image14.png"/><Relationship Id="rId1" Type="http://schemas.openxmlformats.org/officeDocument/2006/relationships/slideMaster" Target="../slideMasters/slideMaster1.xml"/><Relationship Id="rId4" Type="http://schemas.openxmlformats.org/officeDocument/2006/relationships/image" Target="../media/image13.wmf"/></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Startsida">
    <p:spTree>
      <p:nvGrpSpPr>
        <p:cNvPr id="1" name=""/>
        <p:cNvGrpSpPr/>
        <p:nvPr/>
      </p:nvGrpSpPr>
      <p:grpSpPr>
        <a:xfrm>
          <a:off x="0" y="0"/>
          <a:ext cx="0" cy="0"/>
          <a:chOff x="0" y="0"/>
          <a:chExt cx="0" cy="0"/>
        </a:xfrm>
      </p:grpSpPr>
      <p:pic>
        <p:nvPicPr>
          <p:cNvPr id="3" name="Bildobjekt 2">
            <a:extLst>
              <a:ext uri="{FF2B5EF4-FFF2-40B4-BE49-F238E27FC236}">
                <a16:creationId xmlns:a16="http://schemas.microsoft.com/office/drawing/2014/main" id="{E0E9FD4B-3835-7C44-B859-6D0EADF3B9E7}"/>
              </a:ext>
            </a:extLst>
          </p:cNvPr>
          <p:cNvPicPr>
            <a:picLocks noChangeAspect="1"/>
          </p:cNvPicPr>
          <p:nvPr userDrawn="1"/>
        </p:nvPicPr>
        <p:blipFill rotWithShape="1">
          <a:blip r:embed="rId2"/>
          <a:srcRect l="465" r="-1469"/>
          <a:stretch/>
        </p:blipFill>
        <p:spPr>
          <a:xfrm>
            <a:off x="1" y="0"/>
            <a:ext cx="6955970" cy="6858000"/>
          </a:xfrm>
          <a:prstGeom prst="rect">
            <a:avLst/>
          </a:prstGeom>
        </p:spPr>
      </p:pic>
      <p:sp>
        <p:nvSpPr>
          <p:cNvPr id="5" name="Underrubrik 2">
            <a:extLst>
              <a:ext uri="{FF2B5EF4-FFF2-40B4-BE49-F238E27FC236}">
                <a16:creationId xmlns:a16="http://schemas.microsoft.com/office/drawing/2014/main" id="{44F16E0A-F56E-9F45-A7AA-301342E78704}"/>
              </a:ext>
            </a:extLst>
          </p:cNvPr>
          <p:cNvSpPr>
            <a:spLocks noGrp="1"/>
          </p:cNvSpPr>
          <p:nvPr>
            <p:ph type="subTitle" idx="1"/>
          </p:nvPr>
        </p:nvSpPr>
        <p:spPr>
          <a:xfrm>
            <a:off x="3411370" y="3736969"/>
            <a:ext cx="7940843"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sv-SE"/>
              <a:t>Klicka här för att ändra mall för underrubrikformat</a:t>
            </a:r>
          </a:p>
        </p:txBody>
      </p:sp>
      <p:sp>
        <p:nvSpPr>
          <p:cNvPr id="7" name="Rubrik 6">
            <a:extLst>
              <a:ext uri="{FF2B5EF4-FFF2-40B4-BE49-F238E27FC236}">
                <a16:creationId xmlns:a16="http://schemas.microsoft.com/office/drawing/2014/main" id="{2689C2C6-9185-454D-9EDE-2963CDB3FDAD}"/>
              </a:ext>
            </a:extLst>
          </p:cNvPr>
          <p:cNvSpPr>
            <a:spLocks noGrp="1"/>
          </p:cNvSpPr>
          <p:nvPr>
            <p:ph type="title"/>
          </p:nvPr>
        </p:nvSpPr>
        <p:spPr>
          <a:xfrm>
            <a:off x="3411370" y="2271700"/>
            <a:ext cx="7942430" cy="1157300"/>
          </a:xfrm>
        </p:spPr>
        <p:txBody>
          <a:bodyPr>
            <a:normAutofit/>
          </a:bodyPr>
          <a:lstStyle>
            <a:lvl1pPr>
              <a:defRPr sz="5400" b="1"/>
            </a:lvl1pPr>
          </a:lstStyle>
          <a:p>
            <a:r>
              <a:rPr lang="sv-SE"/>
              <a:t>Klicka här för att ändra mall för rubrikformat</a:t>
            </a:r>
          </a:p>
        </p:txBody>
      </p:sp>
      <p:pic>
        <p:nvPicPr>
          <p:cNvPr id="8" name="Bildobjekt 7">
            <a:extLst>
              <a:ext uri="{FF2B5EF4-FFF2-40B4-BE49-F238E27FC236}">
                <a16:creationId xmlns:a16="http://schemas.microsoft.com/office/drawing/2014/main" id="{BB0BAE19-436A-5E4A-9CF2-A615E8438DCE}"/>
              </a:ext>
            </a:extLst>
          </p:cNvPr>
          <p:cNvPicPr>
            <a:picLocks noChangeAspect="1"/>
          </p:cNvPicPr>
          <p:nvPr userDrawn="1"/>
        </p:nvPicPr>
        <p:blipFill>
          <a:blip r:embed="rId3"/>
          <a:srcRect/>
          <a:stretch/>
        </p:blipFill>
        <p:spPr>
          <a:xfrm>
            <a:off x="8483471" y="5994354"/>
            <a:ext cx="3163827" cy="426177"/>
          </a:xfrm>
          <a:prstGeom prst="rect">
            <a:avLst/>
          </a:prstGeom>
        </p:spPr>
      </p:pic>
    </p:spTree>
    <p:extLst>
      <p:ext uri="{BB962C8B-B14F-4D97-AF65-F5344CB8AC3E}">
        <p14:creationId xmlns:p14="http://schemas.microsoft.com/office/powerpoint/2010/main" val="204323684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Avsnittsrubrik">
    <p:spTree>
      <p:nvGrpSpPr>
        <p:cNvPr id="1" name=""/>
        <p:cNvGrpSpPr/>
        <p:nvPr/>
      </p:nvGrpSpPr>
      <p:grpSpPr>
        <a:xfrm>
          <a:off x="0" y="0"/>
          <a:ext cx="0" cy="0"/>
          <a:chOff x="0" y="0"/>
          <a:chExt cx="0" cy="0"/>
        </a:xfrm>
      </p:grpSpPr>
      <p:pic>
        <p:nvPicPr>
          <p:cNvPr id="3" name="Bildobjekt 2">
            <a:extLst>
              <a:ext uri="{FF2B5EF4-FFF2-40B4-BE49-F238E27FC236}">
                <a16:creationId xmlns:a16="http://schemas.microsoft.com/office/drawing/2014/main" id="{881C2542-E35A-124F-ABA4-B7274D758E89}"/>
              </a:ext>
            </a:extLst>
          </p:cNvPr>
          <p:cNvPicPr>
            <a:picLocks noChangeAspect="1"/>
          </p:cNvPicPr>
          <p:nvPr userDrawn="1"/>
        </p:nvPicPr>
        <p:blipFill rotWithShape="1">
          <a:blip r:embed="rId2">
            <a:alphaModFix amt="35000"/>
          </a:blip>
          <a:srcRect r="-56"/>
          <a:stretch/>
        </p:blipFill>
        <p:spPr>
          <a:xfrm>
            <a:off x="0" y="0"/>
            <a:ext cx="6890657" cy="6858000"/>
          </a:xfrm>
          <a:prstGeom prst="rect">
            <a:avLst/>
          </a:prstGeom>
        </p:spPr>
      </p:pic>
      <p:sp>
        <p:nvSpPr>
          <p:cNvPr id="9" name="Underrubrik 2">
            <a:extLst>
              <a:ext uri="{FF2B5EF4-FFF2-40B4-BE49-F238E27FC236}">
                <a16:creationId xmlns:a16="http://schemas.microsoft.com/office/drawing/2014/main" id="{491BEB0D-FA5F-EC42-998C-79270772E6B0}"/>
              </a:ext>
            </a:extLst>
          </p:cNvPr>
          <p:cNvSpPr>
            <a:spLocks noGrp="1"/>
          </p:cNvSpPr>
          <p:nvPr>
            <p:ph type="subTitle" idx="1"/>
          </p:nvPr>
        </p:nvSpPr>
        <p:spPr>
          <a:xfrm>
            <a:off x="3411370" y="3736969"/>
            <a:ext cx="7940843"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sv-SE"/>
              <a:t>Klicka här för att ändra mall för underrubrikformat</a:t>
            </a:r>
          </a:p>
        </p:txBody>
      </p:sp>
      <p:sp>
        <p:nvSpPr>
          <p:cNvPr id="10" name="Rubrik 6">
            <a:extLst>
              <a:ext uri="{FF2B5EF4-FFF2-40B4-BE49-F238E27FC236}">
                <a16:creationId xmlns:a16="http://schemas.microsoft.com/office/drawing/2014/main" id="{2069B252-701F-0144-8141-8EF4DB5232BB}"/>
              </a:ext>
            </a:extLst>
          </p:cNvPr>
          <p:cNvSpPr>
            <a:spLocks noGrp="1"/>
          </p:cNvSpPr>
          <p:nvPr>
            <p:ph type="title"/>
          </p:nvPr>
        </p:nvSpPr>
        <p:spPr>
          <a:xfrm>
            <a:off x="3411370" y="2271700"/>
            <a:ext cx="7942430" cy="1157300"/>
          </a:xfrm>
        </p:spPr>
        <p:txBody>
          <a:bodyPr>
            <a:normAutofit/>
          </a:bodyPr>
          <a:lstStyle>
            <a:lvl1pPr>
              <a:defRPr sz="5400" b="1"/>
            </a:lvl1pPr>
          </a:lstStyle>
          <a:p>
            <a:r>
              <a:rPr lang="sv-SE"/>
              <a:t>Klicka här för att ändra mall för rubrikformat</a:t>
            </a:r>
          </a:p>
        </p:txBody>
      </p:sp>
      <p:pic>
        <p:nvPicPr>
          <p:cNvPr id="11" name="Bildobjekt 10">
            <a:extLst>
              <a:ext uri="{FF2B5EF4-FFF2-40B4-BE49-F238E27FC236}">
                <a16:creationId xmlns:a16="http://schemas.microsoft.com/office/drawing/2014/main" id="{38C7F244-4FB6-B747-9023-63B4A8482A4B}"/>
              </a:ext>
            </a:extLst>
          </p:cNvPr>
          <p:cNvPicPr>
            <a:picLocks noChangeAspect="1"/>
          </p:cNvPicPr>
          <p:nvPr userDrawn="1"/>
        </p:nvPicPr>
        <p:blipFill>
          <a:blip r:embed="rId3"/>
          <a:srcRect/>
          <a:stretch/>
        </p:blipFill>
        <p:spPr>
          <a:xfrm>
            <a:off x="8483471" y="5990743"/>
            <a:ext cx="3163827" cy="433400"/>
          </a:xfrm>
          <a:prstGeom prst="rect">
            <a:avLst/>
          </a:prstGeom>
        </p:spPr>
      </p:pic>
    </p:spTree>
    <p:extLst>
      <p:ext uri="{BB962C8B-B14F-4D97-AF65-F5344CB8AC3E}">
        <p14:creationId xmlns:p14="http://schemas.microsoft.com/office/powerpoint/2010/main" val="156370482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ida med text">
    <p:spTree>
      <p:nvGrpSpPr>
        <p:cNvPr id="1" name=""/>
        <p:cNvGrpSpPr/>
        <p:nvPr/>
      </p:nvGrpSpPr>
      <p:grpSpPr>
        <a:xfrm>
          <a:off x="0" y="0"/>
          <a:ext cx="0" cy="0"/>
          <a:chOff x="0" y="0"/>
          <a:chExt cx="0" cy="0"/>
        </a:xfrm>
      </p:grpSpPr>
      <p:sp>
        <p:nvSpPr>
          <p:cNvPr id="3" name="Rubrik 1">
            <a:extLst>
              <a:ext uri="{FF2B5EF4-FFF2-40B4-BE49-F238E27FC236}">
                <a16:creationId xmlns:a16="http://schemas.microsoft.com/office/drawing/2014/main" id="{EE12347C-5EED-4A41-B4DC-0AE968C52885}"/>
              </a:ext>
            </a:extLst>
          </p:cNvPr>
          <p:cNvSpPr>
            <a:spLocks noGrp="1"/>
          </p:cNvSpPr>
          <p:nvPr>
            <p:ph type="title"/>
          </p:nvPr>
        </p:nvSpPr>
        <p:spPr>
          <a:xfrm>
            <a:off x="1509972" y="873125"/>
            <a:ext cx="9842241" cy="1325563"/>
          </a:xfrm>
        </p:spPr>
        <p:txBody>
          <a:bodyPr/>
          <a:lstStyle/>
          <a:p>
            <a:r>
              <a:rPr lang="sv-SE"/>
              <a:t>Klicka här för att ändra mall för rubrikformat</a:t>
            </a:r>
          </a:p>
        </p:txBody>
      </p:sp>
      <p:sp>
        <p:nvSpPr>
          <p:cNvPr id="4" name="Platshållare för innehåll 2">
            <a:extLst>
              <a:ext uri="{FF2B5EF4-FFF2-40B4-BE49-F238E27FC236}">
                <a16:creationId xmlns:a16="http://schemas.microsoft.com/office/drawing/2014/main" id="{9AC5647F-6244-AB44-8CA6-7B0AD5656F3B}"/>
              </a:ext>
            </a:extLst>
          </p:cNvPr>
          <p:cNvSpPr>
            <a:spLocks noGrp="1"/>
          </p:cNvSpPr>
          <p:nvPr>
            <p:ph idx="1"/>
          </p:nvPr>
        </p:nvSpPr>
        <p:spPr>
          <a:xfrm>
            <a:off x="1509972" y="2333625"/>
            <a:ext cx="9842242" cy="3290888"/>
          </a:xfrm>
        </p:spPr>
        <p:txBody>
          <a:bodyPr/>
          <a:lstStyle>
            <a:lvl1pPr marL="228600" indent="-228600">
              <a:buFont typeface="Arial" panose="020B0604020202020204" pitchFamily="34" charset="0"/>
              <a:buChar char="•"/>
              <a:defRPr/>
            </a:lvl1pPr>
            <a:lvl2pPr marL="685800" indent="-228600">
              <a:buFont typeface="Arial" panose="020B0604020202020204" pitchFamily="34" charset="0"/>
              <a:buChar char="•"/>
              <a:defRPr/>
            </a:lvl2pPr>
            <a:lvl3pPr marL="1143000" indent="-228600">
              <a:buFont typeface="Arial" panose="020B0604020202020204" pitchFamily="34" charset="0"/>
              <a:buChar char="•"/>
              <a:defRPr/>
            </a:lvl3pPr>
            <a:lvl4pPr marL="1600200" indent="-228600">
              <a:buFont typeface="Arial" panose="020B0604020202020204" pitchFamily="34" charset="0"/>
              <a:buChar char="•"/>
              <a:defRPr/>
            </a:lvl4pPr>
            <a:lvl5pPr marL="2057400" indent="-228600">
              <a:buFont typeface="Arial" panose="020B0604020202020204" pitchFamily="34" charset="0"/>
              <a:buChar char="•"/>
              <a:defRPr/>
            </a:lvl5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pic>
        <p:nvPicPr>
          <p:cNvPr id="11" name="Bildobjekt 10">
            <a:extLst>
              <a:ext uri="{FF2B5EF4-FFF2-40B4-BE49-F238E27FC236}">
                <a16:creationId xmlns:a16="http://schemas.microsoft.com/office/drawing/2014/main" id="{F4F11ECC-A2C1-D044-97D9-615785B391D1}"/>
              </a:ext>
            </a:extLst>
          </p:cNvPr>
          <p:cNvPicPr>
            <a:picLocks noChangeAspect="1"/>
          </p:cNvPicPr>
          <p:nvPr userDrawn="1"/>
        </p:nvPicPr>
        <p:blipFill rotWithShape="1">
          <a:blip r:embed="rId2">
            <a:alphaModFix amt="35000"/>
          </a:blip>
          <a:srcRect r="92091"/>
          <a:stretch/>
        </p:blipFill>
        <p:spPr>
          <a:xfrm>
            <a:off x="1" y="0"/>
            <a:ext cx="544702" cy="6858000"/>
          </a:xfrm>
          <a:prstGeom prst="rect">
            <a:avLst/>
          </a:prstGeom>
        </p:spPr>
      </p:pic>
      <p:pic>
        <p:nvPicPr>
          <p:cNvPr id="6" name="Bildobjekt 5">
            <a:extLst>
              <a:ext uri="{FF2B5EF4-FFF2-40B4-BE49-F238E27FC236}">
                <a16:creationId xmlns:a16="http://schemas.microsoft.com/office/drawing/2014/main" id="{9770538B-31CE-C64E-9A7B-EE60A3346705}"/>
              </a:ext>
            </a:extLst>
          </p:cNvPr>
          <p:cNvPicPr>
            <a:picLocks noChangeAspect="1"/>
          </p:cNvPicPr>
          <p:nvPr userDrawn="1"/>
        </p:nvPicPr>
        <p:blipFill>
          <a:blip r:embed="rId3"/>
          <a:srcRect/>
          <a:stretch/>
        </p:blipFill>
        <p:spPr>
          <a:xfrm>
            <a:off x="8483471" y="5994354"/>
            <a:ext cx="3163827" cy="426177"/>
          </a:xfrm>
          <a:prstGeom prst="rect">
            <a:avLst/>
          </a:prstGeom>
        </p:spPr>
      </p:pic>
    </p:spTree>
    <p:extLst>
      <p:ext uri="{BB962C8B-B14F-4D97-AF65-F5344CB8AC3E}">
        <p14:creationId xmlns:p14="http://schemas.microsoft.com/office/powerpoint/2010/main" val="413010987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vå spalter">
    <p:spTree>
      <p:nvGrpSpPr>
        <p:cNvPr id="1" name=""/>
        <p:cNvGrpSpPr/>
        <p:nvPr/>
      </p:nvGrpSpPr>
      <p:grpSpPr>
        <a:xfrm>
          <a:off x="0" y="0"/>
          <a:ext cx="0" cy="0"/>
          <a:chOff x="0" y="0"/>
          <a:chExt cx="0" cy="0"/>
        </a:xfrm>
      </p:grpSpPr>
      <p:sp>
        <p:nvSpPr>
          <p:cNvPr id="3" name="Rubrik 1">
            <a:extLst>
              <a:ext uri="{FF2B5EF4-FFF2-40B4-BE49-F238E27FC236}">
                <a16:creationId xmlns:a16="http://schemas.microsoft.com/office/drawing/2014/main" id="{4F4630B8-46C0-9141-B5A4-987F2489F0FA}"/>
              </a:ext>
            </a:extLst>
          </p:cNvPr>
          <p:cNvSpPr>
            <a:spLocks noGrp="1"/>
          </p:cNvSpPr>
          <p:nvPr>
            <p:ph type="title"/>
          </p:nvPr>
        </p:nvSpPr>
        <p:spPr>
          <a:xfrm>
            <a:off x="1511559" y="873125"/>
            <a:ext cx="9840654" cy="1325563"/>
          </a:xfrm>
        </p:spPr>
        <p:txBody>
          <a:bodyPr/>
          <a:lstStyle/>
          <a:p>
            <a:r>
              <a:rPr lang="sv-SE"/>
              <a:t>Klicka här för att ändra mall för rubrikformat</a:t>
            </a:r>
          </a:p>
        </p:txBody>
      </p:sp>
      <p:sp>
        <p:nvSpPr>
          <p:cNvPr id="4" name="Platshållare för innehåll 2">
            <a:extLst>
              <a:ext uri="{FF2B5EF4-FFF2-40B4-BE49-F238E27FC236}">
                <a16:creationId xmlns:a16="http://schemas.microsoft.com/office/drawing/2014/main" id="{FACD9D66-84CE-8E48-A40D-79A92075AF53}"/>
              </a:ext>
            </a:extLst>
          </p:cNvPr>
          <p:cNvSpPr>
            <a:spLocks noGrp="1"/>
          </p:cNvSpPr>
          <p:nvPr>
            <p:ph sz="half" idx="1"/>
          </p:nvPr>
        </p:nvSpPr>
        <p:spPr>
          <a:xfrm>
            <a:off x="1511559" y="2333626"/>
            <a:ext cx="4792828" cy="3290888"/>
          </a:xfrm>
        </p:spPr>
        <p:txBody>
          <a:bodyPr/>
          <a:lstStyle>
            <a:lvl1pPr marL="228600" indent="-228600">
              <a:buFont typeface="Arial" panose="020B0604020202020204" pitchFamily="34" charset="0"/>
              <a:buChar char="•"/>
              <a:defRPr/>
            </a:lvl1pPr>
            <a:lvl2pPr marL="685800" indent="-228600">
              <a:buFont typeface="Arial" panose="020B0604020202020204" pitchFamily="34" charset="0"/>
              <a:buChar char="•"/>
              <a:defRPr/>
            </a:lvl2pPr>
            <a:lvl3pPr marL="1143000" indent="-228600">
              <a:buFont typeface="Arial" panose="020B0604020202020204" pitchFamily="34" charset="0"/>
              <a:buChar char="•"/>
              <a:defRPr/>
            </a:lvl3pPr>
            <a:lvl4pPr marL="1600200" indent="-228600">
              <a:buFont typeface="Arial" panose="020B0604020202020204" pitchFamily="34" charset="0"/>
              <a:buChar char="•"/>
              <a:defRPr/>
            </a:lvl4pPr>
            <a:lvl5pPr marL="2057400" indent="-228600">
              <a:buFont typeface="Arial" panose="020B0604020202020204" pitchFamily="34" charset="0"/>
              <a:buChar char="•"/>
              <a:defRPr/>
            </a:lvl5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5" name="Platshållare för innehåll 3">
            <a:extLst>
              <a:ext uri="{FF2B5EF4-FFF2-40B4-BE49-F238E27FC236}">
                <a16:creationId xmlns:a16="http://schemas.microsoft.com/office/drawing/2014/main" id="{49D8C133-314C-BC4A-8DE6-08758722A62D}"/>
              </a:ext>
            </a:extLst>
          </p:cNvPr>
          <p:cNvSpPr>
            <a:spLocks noGrp="1"/>
          </p:cNvSpPr>
          <p:nvPr>
            <p:ph sz="half" idx="2"/>
          </p:nvPr>
        </p:nvSpPr>
        <p:spPr>
          <a:xfrm>
            <a:off x="6559383" y="2333625"/>
            <a:ext cx="4792829" cy="3290889"/>
          </a:xfrm>
        </p:spPr>
        <p:txBody>
          <a:bodyPr/>
          <a:lstStyle>
            <a:lvl1pPr marL="228600" indent="-228600">
              <a:buFont typeface="Arial" panose="020B0604020202020204" pitchFamily="34" charset="0"/>
              <a:buChar char="•"/>
              <a:defRPr/>
            </a:lvl1pPr>
            <a:lvl2pPr marL="685800" indent="-228600">
              <a:buFont typeface="Arial" panose="020B0604020202020204" pitchFamily="34" charset="0"/>
              <a:buChar char="•"/>
              <a:defRPr/>
            </a:lvl2pPr>
            <a:lvl3pPr marL="1143000" indent="-228600">
              <a:buFont typeface="Arial" panose="020B0604020202020204" pitchFamily="34" charset="0"/>
              <a:buChar char="•"/>
              <a:defRPr/>
            </a:lvl3pPr>
            <a:lvl4pPr marL="1600200" indent="-228600">
              <a:buFont typeface="Arial" panose="020B0604020202020204" pitchFamily="34" charset="0"/>
              <a:buChar char="•"/>
              <a:defRPr/>
            </a:lvl4pPr>
            <a:lvl5pPr marL="2057400" indent="-228600">
              <a:buFont typeface="Arial" panose="020B0604020202020204" pitchFamily="34" charset="0"/>
              <a:buChar char="•"/>
              <a:defRPr/>
            </a:lvl5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pic>
        <p:nvPicPr>
          <p:cNvPr id="11" name="Bildobjekt 10">
            <a:extLst>
              <a:ext uri="{FF2B5EF4-FFF2-40B4-BE49-F238E27FC236}">
                <a16:creationId xmlns:a16="http://schemas.microsoft.com/office/drawing/2014/main" id="{DB43FC1E-1A7E-EA4E-9CC5-FE6BA875E9CA}"/>
              </a:ext>
            </a:extLst>
          </p:cNvPr>
          <p:cNvPicPr>
            <a:picLocks noChangeAspect="1"/>
          </p:cNvPicPr>
          <p:nvPr userDrawn="1"/>
        </p:nvPicPr>
        <p:blipFill rotWithShape="1">
          <a:blip r:embed="rId2">
            <a:alphaModFix amt="35000"/>
          </a:blip>
          <a:srcRect r="92091"/>
          <a:stretch/>
        </p:blipFill>
        <p:spPr>
          <a:xfrm>
            <a:off x="1" y="0"/>
            <a:ext cx="544702" cy="6858000"/>
          </a:xfrm>
          <a:prstGeom prst="rect">
            <a:avLst/>
          </a:prstGeom>
        </p:spPr>
      </p:pic>
      <p:pic>
        <p:nvPicPr>
          <p:cNvPr id="7" name="Bildobjekt 6">
            <a:extLst>
              <a:ext uri="{FF2B5EF4-FFF2-40B4-BE49-F238E27FC236}">
                <a16:creationId xmlns:a16="http://schemas.microsoft.com/office/drawing/2014/main" id="{D437D56C-2222-3540-9B6B-043963729122}"/>
              </a:ext>
            </a:extLst>
          </p:cNvPr>
          <p:cNvPicPr>
            <a:picLocks noChangeAspect="1"/>
          </p:cNvPicPr>
          <p:nvPr userDrawn="1"/>
        </p:nvPicPr>
        <p:blipFill>
          <a:blip r:embed="rId3"/>
          <a:srcRect/>
          <a:stretch/>
        </p:blipFill>
        <p:spPr>
          <a:xfrm>
            <a:off x="8483471" y="5994354"/>
            <a:ext cx="3163827" cy="426177"/>
          </a:xfrm>
          <a:prstGeom prst="rect">
            <a:avLst/>
          </a:prstGeom>
        </p:spPr>
      </p:pic>
    </p:spTree>
    <p:extLst>
      <p:ext uri="{BB962C8B-B14F-4D97-AF65-F5344CB8AC3E}">
        <p14:creationId xmlns:p14="http://schemas.microsoft.com/office/powerpoint/2010/main" val="392982117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Bild och text">
    <p:spTree>
      <p:nvGrpSpPr>
        <p:cNvPr id="1" name=""/>
        <p:cNvGrpSpPr/>
        <p:nvPr/>
      </p:nvGrpSpPr>
      <p:grpSpPr>
        <a:xfrm>
          <a:off x="0" y="0"/>
          <a:ext cx="0" cy="0"/>
          <a:chOff x="0" y="0"/>
          <a:chExt cx="0" cy="0"/>
        </a:xfrm>
      </p:grpSpPr>
      <p:sp>
        <p:nvSpPr>
          <p:cNvPr id="3" name="Rubrik 1">
            <a:extLst>
              <a:ext uri="{FF2B5EF4-FFF2-40B4-BE49-F238E27FC236}">
                <a16:creationId xmlns:a16="http://schemas.microsoft.com/office/drawing/2014/main" id="{9A7C4F1A-3161-0F47-AFC3-95E6FEFAAF39}"/>
              </a:ext>
            </a:extLst>
          </p:cNvPr>
          <p:cNvSpPr>
            <a:spLocks noGrp="1"/>
          </p:cNvSpPr>
          <p:nvPr>
            <p:ph type="title"/>
          </p:nvPr>
        </p:nvSpPr>
        <p:spPr>
          <a:xfrm>
            <a:off x="4943476" y="891548"/>
            <a:ext cx="6410324" cy="1325563"/>
          </a:xfrm>
        </p:spPr>
        <p:txBody>
          <a:bodyPr/>
          <a:lstStyle/>
          <a:p>
            <a:r>
              <a:rPr lang="sv-SE"/>
              <a:t>Klicka här för att ändra mall för rubrikformat</a:t>
            </a:r>
          </a:p>
        </p:txBody>
      </p:sp>
      <p:sp>
        <p:nvSpPr>
          <p:cNvPr id="5" name="Platshållare för innehåll 3">
            <a:extLst>
              <a:ext uri="{FF2B5EF4-FFF2-40B4-BE49-F238E27FC236}">
                <a16:creationId xmlns:a16="http://schemas.microsoft.com/office/drawing/2014/main" id="{A72B3E18-876E-B34A-8FD5-EA4E6E0C2554}"/>
              </a:ext>
            </a:extLst>
          </p:cNvPr>
          <p:cNvSpPr>
            <a:spLocks noGrp="1"/>
          </p:cNvSpPr>
          <p:nvPr>
            <p:ph sz="half" idx="2"/>
          </p:nvPr>
        </p:nvSpPr>
        <p:spPr>
          <a:xfrm>
            <a:off x="4943475" y="2451597"/>
            <a:ext cx="6408738" cy="3172916"/>
          </a:xfrm>
        </p:spPr>
        <p:txBody>
          <a:bodyPr/>
          <a:lstStyle>
            <a:lvl1pPr marL="228600" indent="-228600">
              <a:buFont typeface="Arial" panose="020B0604020202020204" pitchFamily="34" charset="0"/>
              <a:buChar char="•"/>
              <a:defRPr/>
            </a:lvl1pPr>
            <a:lvl2pPr marL="685800" indent="-228600">
              <a:buFont typeface="Arial" panose="020B0604020202020204" pitchFamily="34" charset="0"/>
              <a:buChar char="•"/>
              <a:defRPr/>
            </a:lvl2pPr>
            <a:lvl3pPr marL="1143000" indent="-228600">
              <a:buFont typeface="Arial" panose="020B0604020202020204" pitchFamily="34" charset="0"/>
              <a:buChar char="•"/>
              <a:defRPr/>
            </a:lvl3pPr>
            <a:lvl4pPr marL="1600200" indent="-228600">
              <a:buFont typeface="Arial" panose="020B0604020202020204" pitchFamily="34" charset="0"/>
              <a:buChar char="•"/>
              <a:defRPr/>
            </a:lvl4pPr>
            <a:lvl5pPr marL="2057400" indent="-228600">
              <a:buFont typeface="Arial" panose="020B0604020202020204" pitchFamily="34" charset="0"/>
              <a:buChar char="•"/>
              <a:defRPr/>
            </a:lvl5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26" name="Platshållare för bild 6">
            <a:extLst>
              <a:ext uri="{FF2B5EF4-FFF2-40B4-BE49-F238E27FC236}">
                <a16:creationId xmlns:a16="http://schemas.microsoft.com/office/drawing/2014/main" id="{6964CB25-5E20-024C-9DB9-3BCB8E779364}"/>
              </a:ext>
            </a:extLst>
          </p:cNvPr>
          <p:cNvSpPr>
            <a:spLocks noGrp="1"/>
          </p:cNvSpPr>
          <p:nvPr>
            <p:ph type="pic" sz="quarter" idx="10"/>
          </p:nvPr>
        </p:nvSpPr>
        <p:spPr>
          <a:xfrm>
            <a:off x="-2685015" y="-171000"/>
            <a:ext cx="7200000" cy="7200000"/>
          </a:xfrm>
          <a:prstGeom prst="ellipse">
            <a:avLst/>
          </a:prstGeom>
          <a:solidFill>
            <a:schemeClr val="accent1"/>
          </a:solidFill>
        </p:spPr>
        <p:txBody>
          <a:bodyPr/>
          <a:lstStyle/>
          <a:p>
            <a:r>
              <a:rPr lang="sv-SE"/>
              <a:t>Klicka på ikonen för att lägga till en bild</a:t>
            </a:r>
          </a:p>
        </p:txBody>
      </p:sp>
      <p:pic>
        <p:nvPicPr>
          <p:cNvPr id="6" name="Bildobjekt 5">
            <a:extLst>
              <a:ext uri="{FF2B5EF4-FFF2-40B4-BE49-F238E27FC236}">
                <a16:creationId xmlns:a16="http://schemas.microsoft.com/office/drawing/2014/main" id="{2A5B1765-3EB8-9041-B82F-A3351868121E}"/>
              </a:ext>
            </a:extLst>
          </p:cNvPr>
          <p:cNvPicPr>
            <a:picLocks noChangeAspect="1"/>
          </p:cNvPicPr>
          <p:nvPr userDrawn="1"/>
        </p:nvPicPr>
        <p:blipFill>
          <a:blip r:embed="rId2"/>
          <a:srcRect/>
          <a:stretch/>
        </p:blipFill>
        <p:spPr>
          <a:xfrm>
            <a:off x="8483471" y="5994354"/>
            <a:ext cx="3163827" cy="426177"/>
          </a:xfrm>
          <a:prstGeom prst="rect">
            <a:avLst/>
          </a:prstGeom>
        </p:spPr>
      </p:pic>
    </p:spTree>
    <p:extLst>
      <p:ext uri="{BB962C8B-B14F-4D97-AF65-F5344CB8AC3E}">
        <p14:creationId xmlns:p14="http://schemas.microsoft.com/office/powerpoint/2010/main" val="3843735003"/>
      </p:ext>
    </p:extLst>
  </p:cSld>
  <p:clrMapOvr>
    <a:masterClrMapping/>
  </p:clrMapOvr>
  <p:extLst>
    <p:ext uri="{DCECCB84-F9BA-43D5-87BE-67443E8EF086}">
      <p15:sldGuideLst xmlns:p15="http://schemas.microsoft.com/office/powerpoint/2012/main">
        <p15:guide id="1" pos="3114" userDrawn="1">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Kort rubrik och text">
    <p:spTree>
      <p:nvGrpSpPr>
        <p:cNvPr id="1" name=""/>
        <p:cNvGrpSpPr/>
        <p:nvPr/>
      </p:nvGrpSpPr>
      <p:grpSpPr>
        <a:xfrm>
          <a:off x="0" y="0"/>
          <a:ext cx="0" cy="0"/>
          <a:chOff x="0" y="0"/>
          <a:chExt cx="0" cy="0"/>
        </a:xfrm>
      </p:grpSpPr>
      <p:sp>
        <p:nvSpPr>
          <p:cNvPr id="8" name="Platshållare för innehåll 3">
            <a:extLst>
              <a:ext uri="{FF2B5EF4-FFF2-40B4-BE49-F238E27FC236}">
                <a16:creationId xmlns:a16="http://schemas.microsoft.com/office/drawing/2014/main" id="{53CE1D60-2181-2149-9E38-56E12E430852}"/>
              </a:ext>
            </a:extLst>
          </p:cNvPr>
          <p:cNvSpPr>
            <a:spLocks noGrp="1"/>
          </p:cNvSpPr>
          <p:nvPr>
            <p:ph sz="half" idx="2"/>
          </p:nvPr>
        </p:nvSpPr>
        <p:spPr>
          <a:xfrm>
            <a:off x="4943475" y="873125"/>
            <a:ext cx="6408738" cy="4751388"/>
          </a:xfrm>
        </p:spPr>
        <p:txBody>
          <a:bodyPr anchor="ctr"/>
          <a:lstStyle>
            <a:lvl1pPr marL="228600" indent="-228600">
              <a:buFont typeface="Arial" panose="020B0604020202020204" pitchFamily="34" charset="0"/>
              <a:buChar char="•"/>
              <a:defRPr/>
            </a:lvl1pPr>
            <a:lvl2pPr marL="685800" indent="-228600">
              <a:buFont typeface="Arial" panose="020B0604020202020204" pitchFamily="34" charset="0"/>
              <a:buChar char="•"/>
              <a:defRPr/>
            </a:lvl2pPr>
            <a:lvl3pPr marL="1143000" indent="-228600">
              <a:buFont typeface="Arial" panose="020B0604020202020204" pitchFamily="34" charset="0"/>
              <a:buChar char="•"/>
              <a:defRPr/>
            </a:lvl3pPr>
            <a:lvl4pPr marL="1600200" indent="-228600">
              <a:buFont typeface="Arial" panose="020B0604020202020204" pitchFamily="34" charset="0"/>
              <a:buChar char="•"/>
              <a:defRPr/>
            </a:lvl4pPr>
            <a:lvl5pPr marL="2057400" indent="-228600">
              <a:buFont typeface="Arial" panose="020B0604020202020204" pitchFamily="34" charset="0"/>
              <a:buChar char="•"/>
              <a:defRPr/>
            </a:lvl5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11" name="Ellips 10">
            <a:extLst>
              <a:ext uri="{FF2B5EF4-FFF2-40B4-BE49-F238E27FC236}">
                <a16:creationId xmlns:a16="http://schemas.microsoft.com/office/drawing/2014/main" id="{642A0C0B-0D8D-B649-844B-FABE21457092}"/>
              </a:ext>
            </a:extLst>
          </p:cNvPr>
          <p:cNvSpPr/>
          <p:nvPr userDrawn="1"/>
        </p:nvSpPr>
        <p:spPr>
          <a:xfrm>
            <a:off x="-2685015" y="-171000"/>
            <a:ext cx="7200000" cy="72000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7" name="Rubrik 1">
            <a:extLst>
              <a:ext uri="{FF2B5EF4-FFF2-40B4-BE49-F238E27FC236}">
                <a16:creationId xmlns:a16="http://schemas.microsoft.com/office/drawing/2014/main" id="{8BF9587E-D72C-1A4B-8D88-1C57F477AE1E}"/>
              </a:ext>
            </a:extLst>
          </p:cNvPr>
          <p:cNvSpPr>
            <a:spLocks noGrp="1"/>
          </p:cNvSpPr>
          <p:nvPr>
            <p:ph type="title"/>
          </p:nvPr>
        </p:nvSpPr>
        <p:spPr>
          <a:xfrm>
            <a:off x="734334" y="1411443"/>
            <a:ext cx="2836180" cy="3726614"/>
          </a:xfrm>
        </p:spPr>
        <p:txBody>
          <a:bodyPr anchor="ctr"/>
          <a:lstStyle>
            <a:lvl1pPr>
              <a:defRPr>
                <a:solidFill>
                  <a:schemeClr val="bg1"/>
                </a:solidFill>
              </a:defRPr>
            </a:lvl1pPr>
          </a:lstStyle>
          <a:p>
            <a:r>
              <a:rPr lang="sv-SE"/>
              <a:t>Klicka här för att ändra mall för rubrikformat</a:t>
            </a:r>
          </a:p>
        </p:txBody>
      </p:sp>
      <p:pic>
        <p:nvPicPr>
          <p:cNvPr id="6" name="Bildobjekt 5">
            <a:extLst>
              <a:ext uri="{FF2B5EF4-FFF2-40B4-BE49-F238E27FC236}">
                <a16:creationId xmlns:a16="http://schemas.microsoft.com/office/drawing/2014/main" id="{F7B47A85-B3A5-3D4E-9259-2ADD3823FA7E}"/>
              </a:ext>
            </a:extLst>
          </p:cNvPr>
          <p:cNvPicPr>
            <a:picLocks noChangeAspect="1"/>
          </p:cNvPicPr>
          <p:nvPr userDrawn="1"/>
        </p:nvPicPr>
        <p:blipFill>
          <a:blip r:embed="rId2"/>
          <a:srcRect/>
          <a:stretch/>
        </p:blipFill>
        <p:spPr>
          <a:xfrm>
            <a:off x="8483471" y="5994354"/>
            <a:ext cx="3163827" cy="426177"/>
          </a:xfrm>
          <a:prstGeom prst="rect">
            <a:avLst/>
          </a:prstGeom>
        </p:spPr>
      </p:pic>
    </p:spTree>
    <p:extLst>
      <p:ext uri="{BB962C8B-B14F-4D97-AF65-F5344CB8AC3E}">
        <p14:creationId xmlns:p14="http://schemas.microsoft.com/office/powerpoint/2010/main" val="528083256"/>
      </p:ext>
    </p:extLst>
  </p:cSld>
  <p:clrMapOvr>
    <a:masterClrMapping/>
  </p:clrMapOvr>
  <p:extLst>
    <p:ext uri="{DCECCB84-F9BA-43D5-87BE-67443E8EF086}">
      <p15:sldGuideLst xmlns:p15="http://schemas.microsoft.com/office/powerpoint/2012/main">
        <p15:guide id="1" pos="3613" userDrawn="1">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Helsida bi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FD1F3032-B6DF-0646-83D2-1B6579A949D5}"/>
              </a:ext>
            </a:extLst>
          </p:cNvPr>
          <p:cNvSpPr>
            <a:spLocks noGrp="1"/>
          </p:cNvSpPr>
          <p:nvPr>
            <p:ph type="title" hasCustomPrompt="1"/>
          </p:nvPr>
        </p:nvSpPr>
        <p:spPr>
          <a:xfrm>
            <a:off x="838200" y="1212741"/>
            <a:ext cx="10515600" cy="1325563"/>
          </a:xfrm>
        </p:spPr>
        <p:txBody>
          <a:bodyPr/>
          <a:lstStyle/>
          <a:p>
            <a:r>
              <a:rPr lang="sv-SE"/>
              <a:t>Rubrik på bild</a:t>
            </a:r>
          </a:p>
        </p:txBody>
      </p:sp>
      <p:sp>
        <p:nvSpPr>
          <p:cNvPr id="4" name="Platshållare för bild 3">
            <a:extLst>
              <a:ext uri="{FF2B5EF4-FFF2-40B4-BE49-F238E27FC236}">
                <a16:creationId xmlns:a16="http://schemas.microsoft.com/office/drawing/2014/main" id="{B3C5E93F-64FC-1944-B038-12D5B5CCDA7C}"/>
              </a:ext>
            </a:extLst>
          </p:cNvPr>
          <p:cNvSpPr>
            <a:spLocks noGrp="1"/>
          </p:cNvSpPr>
          <p:nvPr>
            <p:ph type="pic" sz="quarter" idx="10"/>
          </p:nvPr>
        </p:nvSpPr>
        <p:spPr>
          <a:xfrm>
            <a:off x="0" y="0"/>
            <a:ext cx="12192000" cy="6858000"/>
          </a:xfrm>
        </p:spPr>
        <p:txBody>
          <a:bodyPr/>
          <a:lstStyle/>
          <a:p>
            <a:r>
              <a:rPr lang="sv-SE"/>
              <a:t>Klicka på ikonen för att lägga till en bild</a:t>
            </a:r>
          </a:p>
        </p:txBody>
      </p:sp>
    </p:spTree>
    <p:extLst>
      <p:ext uri="{BB962C8B-B14F-4D97-AF65-F5344CB8AC3E}">
        <p14:creationId xmlns:p14="http://schemas.microsoft.com/office/powerpoint/2010/main" val="421640131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Avslut">
    <p:spTree>
      <p:nvGrpSpPr>
        <p:cNvPr id="1" name=""/>
        <p:cNvGrpSpPr/>
        <p:nvPr/>
      </p:nvGrpSpPr>
      <p:grpSpPr>
        <a:xfrm>
          <a:off x="0" y="0"/>
          <a:ext cx="0" cy="0"/>
          <a:chOff x="0" y="0"/>
          <a:chExt cx="0" cy="0"/>
        </a:xfrm>
      </p:grpSpPr>
      <p:pic>
        <p:nvPicPr>
          <p:cNvPr id="4" name="Bildobjekt 3">
            <a:extLst>
              <a:ext uri="{FF2B5EF4-FFF2-40B4-BE49-F238E27FC236}">
                <a16:creationId xmlns:a16="http://schemas.microsoft.com/office/drawing/2014/main" id="{B22B8695-ADE7-4647-953B-8B5BD7DC611D}"/>
              </a:ext>
            </a:extLst>
          </p:cNvPr>
          <p:cNvPicPr>
            <a:picLocks noChangeAspect="1"/>
          </p:cNvPicPr>
          <p:nvPr userDrawn="1"/>
        </p:nvPicPr>
        <p:blipFill>
          <a:blip r:embed="rId2"/>
          <a:srcRect/>
          <a:stretch/>
        </p:blipFill>
        <p:spPr>
          <a:xfrm>
            <a:off x="9813660" y="3381515"/>
            <a:ext cx="1464315" cy="689545"/>
          </a:xfrm>
          <a:prstGeom prst="rect">
            <a:avLst/>
          </a:prstGeom>
        </p:spPr>
      </p:pic>
      <p:pic>
        <p:nvPicPr>
          <p:cNvPr id="5" name="Picture 2" descr="Grafisk manual - Region Värmland">
            <a:extLst>
              <a:ext uri="{FF2B5EF4-FFF2-40B4-BE49-F238E27FC236}">
                <a16:creationId xmlns:a16="http://schemas.microsoft.com/office/drawing/2014/main" id="{BCFB604C-B430-0F47-B3F6-559A18065995}"/>
              </a:ext>
            </a:extLst>
          </p:cNvPr>
          <p:cNvPicPr>
            <a:picLocks noChangeAspect="1" noChangeArrowheads="1"/>
          </p:cNvPicPr>
          <p:nvPr userDrawn="1"/>
        </p:nvPicPr>
        <p:blipFill rotWithShape="1">
          <a:blip r:embed="rId3">
            <a:extLst>
              <a:ext uri="{28A0092B-C50C-407E-A947-70E740481C1C}">
                <a14:useLocalDpi xmlns:a14="http://schemas.microsoft.com/office/drawing/2010/main" val="0"/>
              </a:ext>
            </a:extLst>
          </a:blip>
          <a:srcRect t="24263"/>
          <a:stretch/>
        </p:blipFill>
        <p:spPr bwMode="auto">
          <a:xfrm>
            <a:off x="1163014" y="4331648"/>
            <a:ext cx="2217069" cy="940324"/>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10">
            <a:extLst>
              <a:ext uri="{FF2B5EF4-FFF2-40B4-BE49-F238E27FC236}">
                <a16:creationId xmlns:a16="http://schemas.microsoft.com/office/drawing/2014/main" id="{83395625-EFEA-D542-80F6-533A52198DFB}"/>
              </a:ext>
            </a:extLst>
          </p:cNvPr>
          <p:cNvPicPr>
            <a:picLocks noChangeAspect="1" noChangeArrowheads="1"/>
          </p:cNvPicPr>
          <p:nvPr userDrawn="1"/>
        </p:nvPicPr>
        <p:blipFill>
          <a:blip r:embed="rId4"/>
          <a:srcRect/>
          <a:stretch/>
        </p:blipFill>
        <p:spPr bwMode="auto">
          <a:xfrm>
            <a:off x="7075684" y="4462023"/>
            <a:ext cx="2081863" cy="617061"/>
          </a:xfrm>
          <a:prstGeom prst="rect">
            <a:avLst/>
          </a:prstGeom>
          <a:noFill/>
          <a:extLst>
            <a:ext uri="{909E8E84-426E-40DD-AFC4-6F175D3DCCD1}">
              <a14:hiddenFill xmlns:a14="http://schemas.microsoft.com/office/drawing/2010/main">
                <a:solidFill>
                  <a:srgbClr val="FFFFFF"/>
                </a:solidFill>
              </a14:hiddenFill>
            </a:ext>
          </a:extLst>
        </p:spPr>
      </p:pic>
      <p:pic>
        <p:nvPicPr>
          <p:cNvPr id="7" name="Bildobjekt 6">
            <a:extLst>
              <a:ext uri="{FF2B5EF4-FFF2-40B4-BE49-F238E27FC236}">
                <a16:creationId xmlns:a16="http://schemas.microsoft.com/office/drawing/2014/main" id="{C12AB124-3377-334D-A2AD-4C2CBF41BC2B}"/>
              </a:ext>
            </a:extLst>
          </p:cNvPr>
          <p:cNvPicPr>
            <a:picLocks noChangeAspect="1"/>
          </p:cNvPicPr>
          <p:nvPr userDrawn="1"/>
        </p:nvPicPr>
        <p:blipFill>
          <a:blip r:embed="rId5"/>
          <a:srcRect/>
          <a:stretch/>
        </p:blipFill>
        <p:spPr>
          <a:xfrm>
            <a:off x="1250068" y="3392751"/>
            <a:ext cx="2875770" cy="579218"/>
          </a:xfrm>
          <a:prstGeom prst="rect">
            <a:avLst/>
          </a:prstGeom>
        </p:spPr>
      </p:pic>
      <p:pic>
        <p:nvPicPr>
          <p:cNvPr id="8" name="Picture 12">
            <a:extLst>
              <a:ext uri="{FF2B5EF4-FFF2-40B4-BE49-F238E27FC236}">
                <a16:creationId xmlns:a16="http://schemas.microsoft.com/office/drawing/2014/main" id="{EB9BC888-8C5F-724E-90D7-843686BF3B2B}"/>
              </a:ext>
            </a:extLst>
          </p:cNvPr>
          <p:cNvPicPr>
            <a:picLocks noChangeAspect="1" noChangeArrowheads="1"/>
          </p:cNvPicPr>
          <p:nvPr userDrawn="1"/>
        </p:nvPicPr>
        <p:blipFill>
          <a:blip r:embed="rId6"/>
          <a:srcRect/>
          <a:stretch/>
        </p:blipFill>
        <p:spPr bwMode="auto">
          <a:xfrm>
            <a:off x="4888938" y="3381515"/>
            <a:ext cx="629743" cy="582821"/>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14">
            <a:extLst>
              <a:ext uri="{FF2B5EF4-FFF2-40B4-BE49-F238E27FC236}">
                <a16:creationId xmlns:a16="http://schemas.microsoft.com/office/drawing/2014/main" id="{C4F0BF82-DC22-D54F-AF15-EFBD15E38550}"/>
              </a:ext>
            </a:extLst>
          </p:cNvPr>
          <p:cNvPicPr>
            <a:picLocks noChangeAspect="1" noChangeArrowheads="1"/>
          </p:cNvPicPr>
          <p:nvPr userDrawn="1"/>
        </p:nvPicPr>
        <p:blipFill>
          <a:blip r:embed="rId7"/>
          <a:srcRect/>
          <a:stretch/>
        </p:blipFill>
        <p:spPr bwMode="auto">
          <a:xfrm>
            <a:off x="4059047" y="4532079"/>
            <a:ext cx="2337673" cy="539463"/>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2">
            <a:extLst>
              <a:ext uri="{FF2B5EF4-FFF2-40B4-BE49-F238E27FC236}">
                <a16:creationId xmlns:a16="http://schemas.microsoft.com/office/drawing/2014/main" id="{EA6AA1AD-82BD-F440-B893-3A27E1773FFF}"/>
              </a:ext>
            </a:extLst>
          </p:cNvPr>
          <p:cNvPicPr>
            <a:picLocks noChangeAspect="1" noChangeArrowheads="1"/>
          </p:cNvPicPr>
          <p:nvPr userDrawn="1"/>
        </p:nvPicPr>
        <p:blipFill>
          <a:blip r:embed="rId8"/>
          <a:srcRect/>
          <a:stretch/>
        </p:blipFill>
        <p:spPr bwMode="auto">
          <a:xfrm>
            <a:off x="10021700" y="4462023"/>
            <a:ext cx="524117" cy="679576"/>
          </a:xfrm>
          <a:prstGeom prst="rect">
            <a:avLst/>
          </a:prstGeom>
          <a:noFill/>
          <a:extLst>
            <a:ext uri="{909E8E84-426E-40DD-AFC4-6F175D3DCCD1}">
              <a14:hiddenFill xmlns:a14="http://schemas.microsoft.com/office/drawing/2010/main">
                <a:solidFill>
                  <a:srgbClr val="FFFFFF"/>
                </a:solidFill>
              </a14:hiddenFill>
            </a:ext>
          </a:extLst>
        </p:spPr>
      </p:pic>
      <p:pic>
        <p:nvPicPr>
          <p:cNvPr id="11" name="Bildobjekt 10">
            <a:extLst>
              <a:ext uri="{FF2B5EF4-FFF2-40B4-BE49-F238E27FC236}">
                <a16:creationId xmlns:a16="http://schemas.microsoft.com/office/drawing/2014/main" id="{20388625-1D47-DD4D-A751-A98AADBB8B40}"/>
              </a:ext>
            </a:extLst>
          </p:cNvPr>
          <p:cNvPicPr>
            <a:picLocks noChangeAspect="1"/>
          </p:cNvPicPr>
          <p:nvPr userDrawn="1"/>
        </p:nvPicPr>
        <p:blipFill>
          <a:blip r:embed="rId9"/>
          <a:srcRect/>
          <a:stretch/>
        </p:blipFill>
        <p:spPr>
          <a:xfrm>
            <a:off x="3380084" y="1498659"/>
            <a:ext cx="5431833" cy="744086"/>
          </a:xfrm>
          <a:prstGeom prst="rect">
            <a:avLst/>
          </a:prstGeom>
        </p:spPr>
      </p:pic>
      <p:cxnSp>
        <p:nvCxnSpPr>
          <p:cNvPr id="12" name="Rak 11">
            <a:extLst>
              <a:ext uri="{FF2B5EF4-FFF2-40B4-BE49-F238E27FC236}">
                <a16:creationId xmlns:a16="http://schemas.microsoft.com/office/drawing/2014/main" id="{1998249A-632B-6E45-B518-CAA034771D5A}"/>
              </a:ext>
            </a:extLst>
          </p:cNvPr>
          <p:cNvCxnSpPr>
            <a:cxnSpLocks/>
          </p:cNvCxnSpPr>
          <p:nvPr userDrawn="1"/>
        </p:nvCxnSpPr>
        <p:spPr>
          <a:xfrm>
            <a:off x="1250068" y="2652005"/>
            <a:ext cx="10102146" cy="0"/>
          </a:xfrm>
          <a:prstGeom prst="line">
            <a:avLst/>
          </a:prstGeom>
          <a:ln w="19050"/>
        </p:spPr>
        <p:style>
          <a:lnRef idx="1">
            <a:schemeClr val="dk1"/>
          </a:lnRef>
          <a:fillRef idx="0">
            <a:schemeClr val="dk1"/>
          </a:fillRef>
          <a:effectRef idx="0">
            <a:schemeClr val="dk1"/>
          </a:effectRef>
          <a:fontRef idx="minor">
            <a:schemeClr val="tx1"/>
          </a:fontRef>
        </p:style>
      </p:cxnSp>
      <p:pic>
        <p:nvPicPr>
          <p:cNvPr id="15" name="Bildobjekt 14">
            <a:extLst>
              <a:ext uri="{FF2B5EF4-FFF2-40B4-BE49-F238E27FC236}">
                <a16:creationId xmlns:a16="http://schemas.microsoft.com/office/drawing/2014/main" id="{2EF8AEAE-5C64-E948-930B-576B67A13B9D}"/>
              </a:ext>
            </a:extLst>
          </p:cNvPr>
          <p:cNvPicPr>
            <a:picLocks noChangeAspect="1"/>
          </p:cNvPicPr>
          <p:nvPr userDrawn="1"/>
        </p:nvPicPr>
        <p:blipFill>
          <a:blip r:embed="rId10"/>
          <a:stretch>
            <a:fillRect/>
          </a:stretch>
        </p:blipFill>
        <p:spPr>
          <a:xfrm>
            <a:off x="6281781" y="3459438"/>
            <a:ext cx="2875766" cy="442242"/>
          </a:xfrm>
          <a:prstGeom prst="rect">
            <a:avLst/>
          </a:prstGeom>
        </p:spPr>
      </p:pic>
    </p:spTree>
    <p:extLst>
      <p:ext uri="{BB962C8B-B14F-4D97-AF65-F5344CB8AC3E}">
        <p14:creationId xmlns:p14="http://schemas.microsoft.com/office/powerpoint/2010/main" val="139613490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userDrawn="1">
  <p:cSld name="Startbild_Alt 3">
    <p:spTree>
      <p:nvGrpSpPr>
        <p:cNvPr id="1" name=""/>
        <p:cNvGrpSpPr/>
        <p:nvPr/>
      </p:nvGrpSpPr>
      <p:grpSpPr>
        <a:xfrm>
          <a:off x="0" y="0"/>
          <a:ext cx="0" cy="0"/>
          <a:chOff x="0" y="0"/>
          <a:chExt cx="0" cy="0"/>
        </a:xfrm>
      </p:grpSpPr>
      <p:pic>
        <p:nvPicPr>
          <p:cNvPr id="3" name="Bildobjekt 2"/>
          <p:cNvPicPr>
            <a:picLocks noChangeAspect="1"/>
          </p:cNvPicPr>
          <p:nvPr userDrawn="1"/>
        </p:nvPicPr>
        <p:blipFill>
          <a:blip r:embed="rId2" r:link="rId3">
            <a:extLst>
              <a:ext uri="{28A0092B-C50C-407E-A947-70E740481C1C}">
                <a14:useLocalDpi xmlns:a14="http://schemas.microsoft.com/office/drawing/2010/main" val="0"/>
              </a:ext>
            </a:extLst>
          </a:blip>
          <a:stretch>
            <a:fillRect/>
          </a:stretch>
        </p:blipFill>
        <p:spPr>
          <a:xfrm>
            <a:off x="2" y="2034"/>
            <a:ext cx="12196797" cy="6862732"/>
          </a:xfrm>
          <a:prstGeom prst="rect">
            <a:avLst/>
          </a:prstGeom>
        </p:spPr>
      </p:pic>
      <p:sp>
        <p:nvSpPr>
          <p:cNvPr id="2" name="Rubrik 1"/>
          <p:cNvSpPr>
            <a:spLocks noGrp="1"/>
          </p:cNvSpPr>
          <p:nvPr>
            <p:ph type="ctrTitle" hasCustomPrompt="1"/>
          </p:nvPr>
        </p:nvSpPr>
        <p:spPr>
          <a:xfrm>
            <a:off x="719999" y="4296000"/>
            <a:ext cx="10793180" cy="1344000"/>
          </a:xfrm>
        </p:spPr>
        <p:txBody>
          <a:bodyPr lIns="0" tIns="0" rIns="0" bIns="0" anchor="ctr" anchorCtr="0"/>
          <a:lstStyle>
            <a:lvl1pPr algn="l">
              <a:defRPr sz="5333" baseline="0">
                <a:solidFill>
                  <a:srgbClr val="FFFFFF"/>
                </a:solidFill>
              </a:defRPr>
            </a:lvl1pPr>
          </a:lstStyle>
          <a:p>
            <a:r>
              <a:rPr lang="sv-SE"/>
              <a:t>Klicka här för att lägga till rubrik</a:t>
            </a:r>
          </a:p>
        </p:txBody>
      </p:sp>
      <p:sp>
        <p:nvSpPr>
          <p:cNvPr id="10" name="Platshållare för bild 9"/>
          <p:cNvSpPr>
            <a:spLocks noGrp="1"/>
          </p:cNvSpPr>
          <p:nvPr>
            <p:ph type="pic" sz="quarter" idx="15"/>
          </p:nvPr>
        </p:nvSpPr>
        <p:spPr>
          <a:xfrm>
            <a:off x="-3" y="1828152"/>
            <a:ext cx="12192000" cy="2112000"/>
          </a:xfrm>
        </p:spPr>
        <p:txBody>
          <a:bodyPr/>
          <a:lstStyle>
            <a:lvl1pPr marL="0" indent="0">
              <a:buFontTx/>
              <a:buNone/>
              <a:defRPr/>
            </a:lvl1pPr>
          </a:lstStyle>
          <a:p>
            <a:r>
              <a:rPr lang="sv-SE"/>
              <a:t>Klicka på ikonen för att lägga till en bild</a:t>
            </a:r>
          </a:p>
        </p:txBody>
      </p:sp>
      <p:pic>
        <p:nvPicPr>
          <p:cNvPr id="11" name="Picture 8" descr="Västra Götalandsregionen" title="Västra Götalandsregionen"/>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9237478" y="5920318"/>
            <a:ext cx="2377017" cy="48471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val="331106292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userDrawn="1">
  <p:cSld name="Startbild_Alt 5">
    <p:spTree>
      <p:nvGrpSpPr>
        <p:cNvPr id="1" name=""/>
        <p:cNvGrpSpPr/>
        <p:nvPr/>
      </p:nvGrpSpPr>
      <p:grpSpPr>
        <a:xfrm>
          <a:off x="0" y="0"/>
          <a:ext cx="0" cy="0"/>
          <a:chOff x="0" y="0"/>
          <a:chExt cx="0" cy="0"/>
        </a:xfrm>
      </p:grpSpPr>
      <p:pic>
        <p:nvPicPr>
          <p:cNvPr id="3" name="Bildobjekt 2"/>
          <p:cNvPicPr>
            <a:picLocks noChangeAspect="1"/>
          </p:cNvPicPr>
          <p:nvPr userDrawn="1"/>
        </p:nvPicPr>
        <p:blipFill>
          <a:blip r:embed="rId2" r:link="rId3">
            <a:extLst>
              <a:ext uri="{28A0092B-C50C-407E-A947-70E740481C1C}">
                <a14:useLocalDpi xmlns:a14="http://schemas.microsoft.com/office/drawing/2010/main" val="0"/>
              </a:ext>
            </a:extLst>
          </a:blip>
          <a:stretch>
            <a:fillRect/>
          </a:stretch>
        </p:blipFill>
        <p:spPr>
          <a:xfrm>
            <a:off x="0" y="4172298"/>
            <a:ext cx="12239061" cy="724204"/>
          </a:xfrm>
          <a:prstGeom prst="rect">
            <a:avLst/>
          </a:prstGeom>
        </p:spPr>
      </p:pic>
      <p:sp>
        <p:nvSpPr>
          <p:cNvPr id="8" name="Platshållare för bild 9"/>
          <p:cNvSpPr>
            <a:spLocks noGrp="1"/>
          </p:cNvSpPr>
          <p:nvPr>
            <p:ph type="pic" sz="quarter" idx="15"/>
          </p:nvPr>
        </p:nvSpPr>
        <p:spPr>
          <a:xfrm>
            <a:off x="0" y="1828152"/>
            <a:ext cx="3888000" cy="2112000"/>
          </a:xfrm>
        </p:spPr>
        <p:txBody>
          <a:bodyPr/>
          <a:lstStyle>
            <a:lvl1pPr marL="0" indent="0">
              <a:buFontTx/>
              <a:buNone/>
              <a:defRPr/>
            </a:lvl1pPr>
          </a:lstStyle>
          <a:p>
            <a:r>
              <a:rPr lang="sv-SE"/>
              <a:t>Klicka på ikonen för att lägga till en bild</a:t>
            </a:r>
          </a:p>
        </p:txBody>
      </p:sp>
      <p:sp>
        <p:nvSpPr>
          <p:cNvPr id="9" name="Platshållare för bild 9"/>
          <p:cNvSpPr>
            <a:spLocks noGrp="1"/>
          </p:cNvSpPr>
          <p:nvPr>
            <p:ph type="pic" sz="quarter" idx="16"/>
          </p:nvPr>
        </p:nvSpPr>
        <p:spPr>
          <a:xfrm>
            <a:off x="4152000" y="1828152"/>
            <a:ext cx="3888000" cy="2112000"/>
          </a:xfrm>
        </p:spPr>
        <p:txBody>
          <a:bodyPr/>
          <a:lstStyle>
            <a:lvl1pPr marL="0" indent="0">
              <a:buFontTx/>
              <a:buNone/>
              <a:defRPr/>
            </a:lvl1pPr>
          </a:lstStyle>
          <a:p>
            <a:r>
              <a:rPr lang="sv-SE"/>
              <a:t>Klicka på ikonen för att lägga till en bild</a:t>
            </a:r>
          </a:p>
        </p:txBody>
      </p:sp>
      <p:sp>
        <p:nvSpPr>
          <p:cNvPr id="10" name="Platshållare för bild 9"/>
          <p:cNvSpPr>
            <a:spLocks noGrp="1"/>
          </p:cNvSpPr>
          <p:nvPr>
            <p:ph type="pic" sz="quarter" idx="17"/>
          </p:nvPr>
        </p:nvSpPr>
        <p:spPr>
          <a:xfrm>
            <a:off x="8304000" y="1828152"/>
            <a:ext cx="3888000" cy="2112000"/>
          </a:xfrm>
        </p:spPr>
        <p:txBody>
          <a:bodyPr/>
          <a:lstStyle>
            <a:lvl1pPr marL="0" indent="0">
              <a:buFontTx/>
              <a:buNone/>
              <a:defRPr/>
            </a:lvl1pPr>
          </a:lstStyle>
          <a:p>
            <a:r>
              <a:rPr lang="sv-SE"/>
              <a:t>Klicka på ikonen för att lägga till en bild</a:t>
            </a:r>
          </a:p>
        </p:txBody>
      </p:sp>
      <p:sp>
        <p:nvSpPr>
          <p:cNvPr id="11" name="Rubrik 1"/>
          <p:cNvSpPr>
            <a:spLocks noGrp="1"/>
          </p:cNvSpPr>
          <p:nvPr>
            <p:ph type="ctrTitle" hasCustomPrompt="1"/>
          </p:nvPr>
        </p:nvSpPr>
        <p:spPr>
          <a:xfrm>
            <a:off x="712347" y="4222070"/>
            <a:ext cx="8377519" cy="835260"/>
          </a:xfrm>
        </p:spPr>
        <p:txBody>
          <a:bodyPr lIns="0" tIns="0" rIns="0" bIns="0" anchor="t" anchorCtr="0">
            <a:normAutofit/>
          </a:bodyPr>
          <a:lstStyle>
            <a:lvl1pPr algn="l">
              <a:defRPr sz="4267" baseline="0">
                <a:solidFill>
                  <a:srgbClr val="FFFFFF"/>
                </a:solidFill>
              </a:defRPr>
            </a:lvl1pPr>
          </a:lstStyle>
          <a:p>
            <a:r>
              <a:rPr lang="sv-SE"/>
              <a:t>Klicka här för att lägga till rubrik</a:t>
            </a:r>
          </a:p>
        </p:txBody>
      </p:sp>
      <p:pic>
        <p:nvPicPr>
          <p:cNvPr id="12" name="Picture 8" descr="Västra Götalandsregionen" title="Västra Götalandsregionen"/>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9394180" y="4309587"/>
            <a:ext cx="2377017" cy="48471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val="73533551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BCAD085-E8A6-8845-BD4E-CB4CCA059FC4}" type="datetimeFigureOut">
              <a:rPr lang="en-US" smtClean="0"/>
              <a:t>5/16/25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97533732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tshållare för rubrik 1">
            <a:extLst>
              <a:ext uri="{FF2B5EF4-FFF2-40B4-BE49-F238E27FC236}">
                <a16:creationId xmlns:a16="http://schemas.microsoft.com/office/drawing/2014/main" id="{8F2D4A11-BE3A-954F-B916-26D65D8E0FC1}"/>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sv-SE"/>
              <a:t>Klicka här för att ändra mall för rubrikformat</a:t>
            </a:r>
          </a:p>
        </p:txBody>
      </p:sp>
      <p:sp>
        <p:nvSpPr>
          <p:cNvPr id="3" name="Platshållare för text 2">
            <a:extLst>
              <a:ext uri="{FF2B5EF4-FFF2-40B4-BE49-F238E27FC236}">
                <a16:creationId xmlns:a16="http://schemas.microsoft.com/office/drawing/2014/main" id="{1F38B36F-23F2-0949-91F4-9E63A3945972}"/>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Tree>
    <p:extLst>
      <p:ext uri="{BB962C8B-B14F-4D97-AF65-F5344CB8AC3E}">
        <p14:creationId xmlns:p14="http://schemas.microsoft.com/office/powerpoint/2010/main" val="2564573446"/>
      </p:ext>
    </p:extLst>
  </p:cSld>
  <p:clrMap bg1="lt1" tx1="dk1" bg2="lt2" tx2="dk2" accent1="accent1" accent2="accent2" accent3="accent3" accent4="accent4" accent5="accent5" accent6="accent6" hlink="hlink" folHlink="folHlink"/>
  <p:sldLayoutIdLst>
    <p:sldLayoutId id="2147483658" r:id="rId1"/>
    <p:sldLayoutId id="2147483664" r:id="rId2"/>
    <p:sldLayoutId id="2147483659" r:id="rId3"/>
    <p:sldLayoutId id="2147483660" r:id="rId4"/>
    <p:sldLayoutId id="2147483657" r:id="rId5"/>
    <p:sldLayoutId id="2147483665" r:id="rId6"/>
    <p:sldLayoutId id="2147483654" r:id="rId7"/>
    <p:sldLayoutId id="2147483656" r:id="rId8"/>
    <p:sldLayoutId id="2147483666" r:id="rId9"/>
    <p:sldLayoutId id="2147483668" r:id="rId10"/>
    <p:sldLayoutId id="214748366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Wingdings" pitchFamily="2" charset="2"/>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Wingdings" pitchFamily="2" charset="2"/>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Wingdings" pitchFamily="2" charset="2"/>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Wingdings" pitchFamily="2" charset="2"/>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Wingdings" pitchFamily="2" charset="2"/>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550" userDrawn="1">
          <p15:clr>
            <a:srgbClr val="F26B43"/>
          </p15:clr>
        </p15:guide>
        <p15:guide id="2" orient="horz" pos="3543" userDrawn="1">
          <p15:clr>
            <a:srgbClr val="F26B43"/>
          </p15:clr>
        </p15:guide>
        <p15:guide id="3" pos="7151" userDrawn="1">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2" Type="http://schemas.openxmlformats.org/officeDocument/2006/relationships/image" Target="../media/image16.jpg"/><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xml"/><Relationship Id="rId1" Type="http://schemas.openxmlformats.org/officeDocument/2006/relationships/slideLayout" Target="../slideLayouts/slideLayout3.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5.xml.rels><?xml version="1.0" encoding="UTF-8" standalone="yes"?>
<Relationships xmlns="http://schemas.openxmlformats.org/package/2006/relationships"><Relationship Id="rId2" Type="http://schemas.openxmlformats.org/officeDocument/2006/relationships/image" Target="../media/image17.jpg"/><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11.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8.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11.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9.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6.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10.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8" Type="http://schemas.openxmlformats.org/officeDocument/2006/relationships/image" Target="../media/image31.png"/><Relationship Id="rId13" Type="http://schemas.openxmlformats.org/officeDocument/2006/relationships/image" Target="../media/image36.png"/><Relationship Id="rId18" Type="http://schemas.openxmlformats.org/officeDocument/2006/relationships/image" Target="../media/image41.png"/><Relationship Id="rId3" Type="http://schemas.openxmlformats.org/officeDocument/2006/relationships/image" Target="../media/image27.png"/><Relationship Id="rId7" Type="http://schemas.openxmlformats.org/officeDocument/2006/relationships/image" Target="../media/image30.jpeg"/><Relationship Id="rId12" Type="http://schemas.openxmlformats.org/officeDocument/2006/relationships/image" Target="../media/image35.jpeg"/><Relationship Id="rId17" Type="http://schemas.openxmlformats.org/officeDocument/2006/relationships/image" Target="../media/image40.jpeg"/><Relationship Id="rId2" Type="http://schemas.openxmlformats.org/officeDocument/2006/relationships/notesSlide" Target="../notesSlides/notesSlide3.xml"/><Relationship Id="rId16" Type="http://schemas.openxmlformats.org/officeDocument/2006/relationships/image" Target="../media/image39.jpeg"/><Relationship Id="rId1" Type="http://schemas.openxmlformats.org/officeDocument/2006/relationships/slideLayout" Target="../slideLayouts/slideLayout3.xml"/><Relationship Id="rId6" Type="http://schemas.openxmlformats.org/officeDocument/2006/relationships/image" Target="../media/image29.png"/><Relationship Id="rId11" Type="http://schemas.openxmlformats.org/officeDocument/2006/relationships/image" Target="../media/image34.jpeg"/><Relationship Id="rId5" Type="http://schemas.openxmlformats.org/officeDocument/2006/relationships/image" Target="../media/image5.png"/><Relationship Id="rId15" Type="http://schemas.openxmlformats.org/officeDocument/2006/relationships/image" Target="../media/image38.jpeg"/><Relationship Id="rId10" Type="http://schemas.openxmlformats.org/officeDocument/2006/relationships/image" Target="../media/image33.png"/><Relationship Id="rId4" Type="http://schemas.openxmlformats.org/officeDocument/2006/relationships/image" Target="../media/image28.svg"/><Relationship Id="rId9" Type="http://schemas.openxmlformats.org/officeDocument/2006/relationships/image" Target="../media/image32.png"/><Relationship Id="rId14" Type="http://schemas.openxmlformats.org/officeDocument/2006/relationships/image" Target="../media/image37.sv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derrubrik 1">
            <a:extLst>
              <a:ext uri="{FF2B5EF4-FFF2-40B4-BE49-F238E27FC236}">
                <a16:creationId xmlns:a16="http://schemas.microsoft.com/office/drawing/2014/main" id="{8FBD6C6E-3C26-623E-12FC-07314F14A663}"/>
              </a:ext>
            </a:extLst>
          </p:cNvPr>
          <p:cNvSpPr>
            <a:spLocks noGrp="1"/>
          </p:cNvSpPr>
          <p:nvPr>
            <p:ph type="subTitle" idx="1"/>
          </p:nvPr>
        </p:nvSpPr>
        <p:spPr/>
        <p:txBody>
          <a:bodyPr/>
          <a:lstStyle/>
          <a:p>
            <a:r>
              <a:rPr lang="sv-SE" dirty="0"/>
              <a:t>Enklare nyttokalkylering</a:t>
            </a:r>
          </a:p>
        </p:txBody>
      </p:sp>
      <p:sp>
        <p:nvSpPr>
          <p:cNvPr id="3" name="Rubrik 2">
            <a:extLst>
              <a:ext uri="{FF2B5EF4-FFF2-40B4-BE49-F238E27FC236}">
                <a16:creationId xmlns:a16="http://schemas.microsoft.com/office/drawing/2014/main" id="{8C5E1C03-1E9A-C587-D2F8-08D52B809635}"/>
              </a:ext>
            </a:extLst>
          </p:cNvPr>
          <p:cNvSpPr>
            <a:spLocks noGrp="1"/>
          </p:cNvSpPr>
          <p:nvPr>
            <p:ph type="title"/>
          </p:nvPr>
        </p:nvSpPr>
        <p:spPr/>
        <p:txBody>
          <a:bodyPr/>
          <a:lstStyle/>
          <a:p>
            <a:r>
              <a:rPr lang="sv-SE" dirty="0"/>
              <a:t>Vad kan vi uppnå?</a:t>
            </a:r>
          </a:p>
        </p:txBody>
      </p:sp>
    </p:spTree>
    <p:extLst>
      <p:ext uri="{BB962C8B-B14F-4D97-AF65-F5344CB8AC3E}">
        <p14:creationId xmlns:p14="http://schemas.microsoft.com/office/powerpoint/2010/main" val="11288753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latshållare för bild 4" descr="En bild som visar text, Människoansikte, person, skärmbild&#10;&#10;AI-genererat innehåll kan vara felaktigt.">
            <a:extLst>
              <a:ext uri="{FF2B5EF4-FFF2-40B4-BE49-F238E27FC236}">
                <a16:creationId xmlns:a16="http://schemas.microsoft.com/office/drawing/2014/main" id="{6D4BBA08-0845-41E8-1C35-046B97AF3FAD}"/>
              </a:ext>
            </a:extLst>
          </p:cNvPr>
          <p:cNvPicPr>
            <a:picLocks noGrp="1" noChangeAspect="1"/>
          </p:cNvPicPr>
          <p:nvPr>
            <p:ph sz="half" idx="2"/>
          </p:nvPr>
        </p:nvPicPr>
        <p:blipFill>
          <a:blip r:embed="rId2"/>
          <a:srcRect t="12931" r="-1" b="12930"/>
          <a:stretch>
            <a:fillRect/>
          </a:stretch>
        </p:blipFill>
        <p:spPr>
          <a:xfrm>
            <a:off x="4943475" y="873125"/>
            <a:ext cx="6408738" cy="4751388"/>
          </a:xfrm>
          <a:noFill/>
        </p:spPr>
      </p:pic>
      <p:sp>
        <p:nvSpPr>
          <p:cNvPr id="10" name="Title 2">
            <a:extLst>
              <a:ext uri="{FF2B5EF4-FFF2-40B4-BE49-F238E27FC236}">
                <a16:creationId xmlns:a16="http://schemas.microsoft.com/office/drawing/2014/main" id="{47552D8E-91C2-995B-0745-255D37F2206A}"/>
              </a:ext>
            </a:extLst>
          </p:cNvPr>
          <p:cNvSpPr>
            <a:spLocks noGrp="1"/>
          </p:cNvSpPr>
          <p:nvPr>
            <p:ph type="title"/>
          </p:nvPr>
        </p:nvSpPr>
        <p:spPr>
          <a:xfrm>
            <a:off x="734334" y="1411443"/>
            <a:ext cx="2836180" cy="3726614"/>
          </a:xfrm>
        </p:spPr>
        <p:txBody>
          <a:bodyPr/>
          <a:lstStyle/>
          <a:p>
            <a:r>
              <a:rPr lang="en-US" dirty="0" err="1"/>
              <a:t>Tumregeln</a:t>
            </a:r>
            <a:endParaRPr lang="en-US" dirty="0"/>
          </a:p>
        </p:txBody>
      </p:sp>
    </p:spTree>
    <p:extLst>
      <p:ext uri="{BB962C8B-B14F-4D97-AF65-F5344CB8AC3E}">
        <p14:creationId xmlns:p14="http://schemas.microsoft.com/office/powerpoint/2010/main" val="148342962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3B9DD420-CD6E-B5D7-C8CF-388435543F06}"/>
              </a:ext>
            </a:extLst>
          </p:cNvPr>
          <p:cNvSpPr>
            <a:spLocks noGrp="1"/>
          </p:cNvSpPr>
          <p:nvPr>
            <p:ph type="title"/>
          </p:nvPr>
        </p:nvSpPr>
        <p:spPr/>
        <p:txBody>
          <a:bodyPr/>
          <a:lstStyle/>
          <a:p>
            <a:r>
              <a:rPr lang="sv-SE" dirty="0"/>
              <a:t>Vad är nyttokalkylering?</a:t>
            </a:r>
          </a:p>
        </p:txBody>
      </p:sp>
      <p:sp>
        <p:nvSpPr>
          <p:cNvPr id="3" name="Platshållare för innehåll 2">
            <a:extLst>
              <a:ext uri="{FF2B5EF4-FFF2-40B4-BE49-F238E27FC236}">
                <a16:creationId xmlns:a16="http://schemas.microsoft.com/office/drawing/2014/main" id="{A91D0182-F349-275A-7D2E-564C3EAFA4B2}"/>
              </a:ext>
            </a:extLst>
          </p:cNvPr>
          <p:cNvSpPr>
            <a:spLocks noGrp="1"/>
          </p:cNvSpPr>
          <p:nvPr>
            <p:ph sz="half" idx="2"/>
          </p:nvPr>
        </p:nvSpPr>
        <p:spPr/>
        <p:txBody>
          <a:bodyPr>
            <a:normAutofit fontScale="85000" lnSpcReduction="10000"/>
          </a:bodyPr>
          <a:lstStyle/>
          <a:p>
            <a:r>
              <a:rPr lang="sv-SE" dirty="0">
                <a:solidFill>
                  <a:srgbClr val="000000"/>
                </a:solidFill>
              </a:rPr>
              <a:t>Jä</a:t>
            </a:r>
            <a:r>
              <a:rPr lang="sv-SE" b="0" i="0" u="none" strike="noStrike" dirty="0">
                <a:solidFill>
                  <a:srgbClr val="000000"/>
                </a:solidFill>
                <a:effectLst/>
              </a:rPr>
              <a:t>mföra </a:t>
            </a:r>
            <a:r>
              <a:rPr lang="sv-SE" b="1" i="0" u="none" strike="noStrike" dirty="0">
                <a:solidFill>
                  <a:srgbClr val="000000"/>
                </a:solidFill>
                <a:effectLst/>
              </a:rPr>
              <a:t>kostnader</a:t>
            </a:r>
            <a:r>
              <a:rPr lang="sv-SE" b="0" i="0" u="none" strike="noStrike" dirty="0">
                <a:solidFill>
                  <a:srgbClr val="000000"/>
                </a:solidFill>
                <a:effectLst/>
              </a:rPr>
              <a:t> med </a:t>
            </a:r>
            <a:r>
              <a:rPr lang="sv-SE" b="1" i="0" u="none" strike="noStrike" dirty="0">
                <a:solidFill>
                  <a:srgbClr val="000000"/>
                </a:solidFill>
                <a:effectLst/>
              </a:rPr>
              <a:t>nyttor</a:t>
            </a:r>
            <a:r>
              <a:rPr lang="sv-SE" b="0" i="0" u="none" strike="noStrike" dirty="0">
                <a:solidFill>
                  <a:srgbClr val="000000"/>
                </a:solidFill>
                <a:effectLst/>
              </a:rPr>
              <a:t> för att avgöra om något är </a:t>
            </a:r>
            <a:r>
              <a:rPr lang="sv-SE" b="1" i="0" u="none" strike="noStrike" dirty="0">
                <a:solidFill>
                  <a:srgbClr val="000000"/>
                </a:solidFill>
                <a:effectLst/>
              </a:rPr>
              <a:t>värt att göra</a:t>
            </a:r>
            <a:r>
              <a:rPr lang="sv-SE" b="0" i="0" u="none" strike="noStrike" dirty="0">
                <a:solidFill>
                  <a:srgbClr val="000000"/>
                </a:solidFill>
                <a:effectLst/>
              </a:rPr>
              <a:t>.</a:t>
            </a:r>
          </a:p>
          <a:p>
            <a:r>
              <a:rPr lang="sv-SE" dirty="0">
                <a:solidFill>
                  <a:srgbClr val="000000"/>
                </a:solidFill>
              </a:rPr>
              <a:t>Omfattande eller fingervisning</a:t>
            </a:r>
            <a:endParaRPr lang="sv-SE" b="0" i="0" u="none" strike="noStrike" dirty="0">
              <a:solidFill>
                <a:srgbClr val="000000"/>
              </a:solidFill>
              <a:effectLst/>
            </a:endParaRPr>
          </a:p>
          <a:p>
            <a:r>
              <a:rPr lang="sv-SE" b="1" i="0" u="none" strike="noStrike" dirty="0">
                <a:solidFill>
                  <a:srgbClr val="000000"/>
                </a:solidFill>
                <a:effectLst/>
              </a:rPr>
              <a:t>"Bättre att ha nästan rätt än exakt fel.”</a:t>
            </a:r>
          </a:p>
          <a:p>
            <a:pPr marL="0" indent="0">
              <a:buNone/>
            </a:pPr>
            <a:endParaRPr lang="sv-SE" b="0" i="0" u="none" strike="noStrike" dirty="0">
              <a:solidFill>
                <a:srgbClr val="000000"/>
              </a:solidFill>
              <a:effectLst/>
              <a:latin typeface="-webkit-standard"/>
            </a:endParaRPr>
          </a:p>
          <a:p>
            <a:pPr marL="0" indent="0">
              <a:buNone/>
            </a:pPr>
            <a:r>
              <a:rPr lang="sv-SE" b="0" i="0" u="none" strike="noStrike" dirty="0">
                <a:solidFill>
                  <a:srgbClr val="000000"/>
                </a:solidFill>
                <a:effectLst/>
                <a:latin typeface="-webkit-standard"/>
              </a:rPr>
              <a:t>Att öppna en datamängd kan kosta 100 000 kr –</a:t>
            </a:r>
            <a:br>
              <a:rPr lang="sv-SE" dirty="0"/>
            </a:br>
            <a:r>
              <a:rPr lang="sv-SE" b="0" i="0" u="none" strike="noStrike" dirty="0">
                <a:solidFill>
                  <a:srgbClr val="000000"/>
                </a:solidFill>
                <a:effectLst/>
                <a:latin typeface="-webkit-standard"/>
              </a:rPr>
              <a:t>men sparar 500 000 kr i effektivare handläggning och ger samtidigt nya tjänster till medborgarna.</a:t>
            </a:r>
            <a:endParaRPr lang="sv-SE" b="0" i="0" u="none" strike="noStrike" dirty="0">
              <a:solidFill>
                <a:srgbClr val="000000"/>
              </a:solidFill>
              <a:effectLst/>
            </a:endParaRPr>
          </a:p>
          <a:p>
            <a:endParaRPr lang="sv-SE" dirty="0"/>
          </a:p>
        </p:txBody>
      </p:sp>
      <p:pic>
        <p:nvPicPr>
          <p:cNvPr id="6" name="Platshållare för bild 5">
            <a:extLst>
              <a:ext uri="{FF2B5EF4-FFF2-40B4-BE49-F238E27FC236}">
                <a16:creationId xmlns:a16="http://schemas.microsoft.com/office/drawing/2014/main" id="{9DA6AB22-2D46-E1AB-893F-59FC5C3F4A87}"/>
              </a:ext>
            </a:extLst>
          </p:cNvPr>
          <p:cNvPicPr>
            <a:picLocks noGrp="1" noChangeAspect="1"/>
          </p:cNvPicPr>
          <p:nvPr>
            <p:ph type="pic" sz="quarter" idx="10"/>
          </p:nvPr>
        </p:nvPicPr>
        <p:blipFill>
          <a:blip r:embed="rId2"/>
          <a:srcRect l="12458" r="12458"/>
          <a:stretch/>
        </p:blipFill>
        <p:spPr/>
      </p:pic>
    </p:spTree>
    <p:extLst>
      <p:ext uri="{BB962C8B-B14F-4D97-AF65-F5344CB8AC3E}">
        <p14:creationId xmlns:p14="http://schemas.microsoft.com/office/powerpoint/2010/main" val="4010278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C3C4137A-C01C-83F8-51D9-24A4367F1AA1}"/>
              </a:ext>
            </a:extLst>
          </p:cNvPr>
          <p:cNvSpPr>
            <a:spLocks noGrp="1"/>
          </p:cNvSpPr>
          <p:nvPr>
            <p:ph type="title"/>
          </p:nvPr>
        </p:nvSpPr>
        <p:spPr/>
        <p:txBody>
          <a:bodyPr/>
          <a:lstStyle/>
          <a:p>
            <a:r>
              <a:rPr lang="sv-SE" dirty="0"/>
              <a:t>Några exempel</a:t>
            </a:r>
          </a:p>
        </p:txBody>
      </p:sp>
      <p:graphicFrame>
        <p:nvGraphicFramePr>
          <p:cNvPr id="4" name="Platshållare för innehåll 2">
            <a:extLst>
              <a:ext uri="{FF2B5EF4-FFF2-40B4-BE49-F238E27FC236}">
                <a16:creationId xmlns:a16="http://schemas.microsoft.com/office/drawing/2014/main" id="{F719E2EE-F021-49D8-B96C-EEFDC8A70A9F}"/>
              </a:ext>
            </a:extLst>
          </p:cNvPr>
          <p:cNvGraphicFramePr>
            <a:graphicFrameLocks noGrp="1"/>
          </p:cNvGraphicFramePr>
          <p:nvPr>
            <p:ph idx="1"/>
            <p:extLst>
              <p:ext uri="{D42A27DB-BD31-4B8C-83A1-F6EECF244321}">
                <p14:modId xmlns:p14="http://schemas.microsoft.com/office/powerpoint/2010/main" val="520216818"/>
              </p:ext>
            </p:extLst>
          </p:nvPr>
        </p:nvGraphicFramePr>
        <p:xfrm>
          <a:off x="1135626" y="2005780"/>
          <a:ext cx="10471355" cy="417379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46652510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431798CD-3810-C630-83F6-DC0562F3C51D}"/>
              </a:ext>
            </a:extLst>
          </p:cNvPr>
          <p:cNvSpPr>
            <a:spLocks noGrp="1"/>
          </p:cNvSpPr>
          <p:nvPr>
            <p:ph type="title"/>
          </p:nvPr>
        </p:nvSpPr>
        <p:spPr/>
        <p:txBody>
          <a:bodyPr/>
          <a:lstStyle/>
          <a:p>
            <a:r>
              <a:rPr lang="sv-SE" dirty="0"/>
              <a:t>Vad ska göras?</a:t>
            </a:r>
          </a:p>
        </p:txBody>
      </p:sp>
      <p:sp>
        <p:nvSpPr>
          <p:cNvPr id="3" name="Platshållare för innehåll 2">
            <a:extLst>
              <a:ext uri="{FF2B5EF4-FFF2-40B4-BE49-F238E27FC236}">
                <a16:creationId xmlns:a16="http://schemas.microsoft.com/office/drawing/2014/main" id="{36299A0D-B87F-DDBB-EF59-9C7535D8B704}"/>
              </a:ext>
            </a:extLst>
          </p:cNvPr>
          <p:cNvSpPr>
            <a:spLocks noGrp="1"/>
          </p:cNvSpPr>
          <p:nvPr>
            <p:ph sz="half" idx="2"/>
          </p:nvPr>
        </p:nvSpPr>
        <p:spPr/>
        <p:txBody>
          <a:bodyPr>
            <a:normAutofit/>
          </a:bodyPr>
          <a:lstStyle/>
          <a:p>
            <a:pPr marL="0" indent="0">
              <a:buNone/>
            </a:pPr>
            <a:r>
              <a:rPr lang="sv-SE" sz="2400" dirty="0"/>
              <a:t>1. Beskriv insatsen</a:t>
            </a:r>
          </a:p>
          <a:p>
            <a:pPr marL="0" indent="0">
              <a:buNone/>
            </a:pPr>
            <a:r>
              <a:rPr lang="sv-SE" sz="2400" dirty="0"/>
              <a:t>2. Beräkna kostnader</a:t>
            </a:r>
          </a:p>
          <a:p>
            <a:pPr marL="0" indent="0">
              <a:buNone/>
            </a:pPr>
            <a:r>
              <a:rPr lang="sv-SE" sz="2400" dirty="0"/>
              <a:t>3. Identifiera nyttor</a:t>
            </a:r>
          </a:p>
          <a:p>
            <a:pPr marL="0" indent="0">
              <a:buNone/>
            </a:pPr>
            <a:r>
              <a:rPr lang="sv-SE" sz="2400" dirty="0"/>
              <a:t>4. Utvärdera tidshorisont</a:t>
            </a:r>
          </a:p>
          <a:p>
            <a:pPr marL="0" indent="0">
              <a:buNone/>
            </a:pPr>
            <a:r>
              <a:rPr lang="sv-SE" sz="2400" dirty="0"/>
              <a:t>5. Bedöm om nyttan överstiger kostnaden</a:t>
            </a:r>
          </a:p>
          <a:p>
            <a:pPr marL="0" indent="0">
              <a:buNone/>
            </a:pPr>
            <a:endParaRPr lang="sv-SE" sz="2400" dirty="0"/>
          </a:p>
        </p:txBody>
      </p:sp>
      <p:pic>
        <p:nvPicPr>
          <p:cNvPr id="6" name="Platshållare för bild 5">
            <a:extLst>
              <a:ext uri="{FF2B5EF4-FFF2-40B4-BE49-F238E27FC236}">
                <a16:creationId xmlns:a16="http://schemas.microsoft.com/office/drawing/2014/main" id="{3325B38E-FC07-E76A-597C-B1226D621388}"/>
              </a:ext>
            </a:extLst>
          </p:cNvPr>
          <p:cNvPicPr>
            <a:picLocks noGrp="1" noChangeAspect="1"/>
          </p:cNvPicPr>
          <p:nvPr>
            <p:ph type="pic" sz="quarter" idx="10"/>
          </p:nvPr>
        </p:nvPicPr>
        <p:blipFill>
          <a:blip r:embed="rId2"/>
          <a:srcRect l="21850" r="21850"/>
          <a:stretch/>
        </p:blipFill>
        <p:spPr/>
      </p:pic>
    </p:spTree>
    <p:extLst>
      <p:ext uri="{BB962C8B-B14F-4D97-AF65-F5344CB8AC3E}">
        <p14:creationId xmlns:p14="http://schemas.microsoft.com/office/powerpoint/2010/main" val="380595719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8E90B46A-ADD8-F7D5-7E20-B7FC538E355C}"/>
              </a:ext>
            </a:extLst>
          </p:cNvPr>
          <p:cNvSpPr>
            <a:spLocks noGrp="1"/>
          </p:cNvSpPr>
          <p:nvPr>
            <p:ph type="title"/>
          </p:nvPr>
        </p:nvSpPr>
        <p:spPr>
          <a:xfrm>
            <a:off x="1509972" y="428280"/>
            <a:ext cx="9842241" cy="1325563"/>
          </a:xfrm>
        </p:spPr>
        <p:txBody>
          <a:bodyPr/>
          <a:lstStyle/>
          <a:p>
            <a:r>
              <a:rPr lang="sv-SE" dirty="0"/>
              <a:t>Exempel på kostnader och nyttor</a:t>
            </a:r>
          </a:p>
        </p:txBody>
      </p:sp>
      <p:graphicFrame>
        <p:nvGraphicFramePr>
          <p:cNvPr id="4" name="Table 3">
            <a:extLst>
              <a:ext uri="{FF2B5EF4-FFF2-40B4-BE49-F238E27FC236}">
                <a16:creationId xmlns:a16="http://schemas.microsoft.com/office/drawing/2014/main" id="{F786D91D-0A1F-22C9-E524-F277A10616E2}"/>
              </a:ext>
            </a:extLst>
          </p:cNvPr>
          <p:cNvGraphicFramePr>
            <a:graphicFrameLocks noGrp="1"/>
          </p:cNvGraphicFramePr>
          <p:nvPr>
            <p:extLst>
              <p:ext uri="{D42A27DB-BD31-4B8C-83A1-F6EECF244321}">
                <p14:modId xmlns:p14="http://schemas.microsoft.com/office/powerpoint/2010/main" val="3135392987"/>
              </p:ext>
            </p:extLst>
          </p:nvPr>
        </p:nvGraphicFramePr>
        <p:xfrm>
          <a:off x="1297459" y="1743570"/>
          <a:ext cx="10054752" cy="4153990"/>
        </p:xfrm>
        <a:graphic>
          <a:graphicData uri="http://schemas.openxmlformats.org/drawingml/2006/table">
            <a:tbl>
              <a:tblPr firstRow="1" bandRow="1">
                <a:tableStyleId>{5C22544A-7EE6-4342-B048-85BDC9FD1C3A}</a:tableStyleId>
              </a:tblPr>
              <a:tblGrid>
                <a:gridCol w="2160780">
                  <a:extLst>
                    <a:ext uri="{9D8B030D-6E8A-4147-A177-3AD203B41FA5}">
                      <a16:colId xmlns:a16="http://schemas.microsoft.com/office/drawing/2014/main" val="20000"/>
                    </a:ext>
                  </a:extLst>
                </a:gridCol>
                <a:gridCol w="3946986">
                  <a:extLst>
                    <a:ext uri="{9D8B030D-6E8A-4147-A177-3AD203B41FA5}">
                      <a16:colId xmlns:a16="http://schemas.microsoft.com/office/drawing/2014/main" val="20001"/>
                    </a:ext>
                  </a:extLst>
                </a:gridCol>
                <a:gridCol w="3946986">
                  <a:extLst>
                    <a:ext uri="{9D8B030D-6E8A-4147-A177-3AD203B41FA5}">
                      <a16:colId xmlns:a16="http://schemas.microsoft.com/office/drawing/2014/main" val="20002"/>
                    </a:ext>
                  </a:extLst>
                </a:gridCol>
              </a:tblGrid>
              <a:tr h="391885">
                <a:tc>
                  <a:txBody>
                    <a:bodyPr/>
                    <a:lstStyle/>
                    <a:p>
                      <a:r>
                        <a:rPr sz="1200"/>
                        <a:t>Kostnader / Nyttor</a:t>
                      </a:r>
                    </a:p>
                  </a:txBody>
                  <a:tcPr/>
                </a:tc>
                <a:tc>
                  <a:txBody>
                    <a:bodyPr/>
                    <a:lstStyle/>
                    <a:p>
                      <a:r>
                        <a:rPr sz="1200"/>
                        <a:t>Exempel / Förklaring</a:t>
                      </a:r>
                    </a:p>
                  </a:txBody>
                  <a:tcPr/>
                </a:tc>
                <a:tc>
                  <a:txBody>
                    <a:bodyPr/>
                    <a:lstStyle/>
                    <a:p>
                      <a:r>
                        <a:rPr sz="1200"/>
                        <a:t>Kan värderas i kronor?</a:t>
                      </a:r>
                    </a:p>
                  </a:txBody>
                  <a:tcPr/>
                </a:tc>
                <a:extLst>
                  <a:ext uri="{0D108BD9-81ED-4DB2-BD59-A6C34878D82A}">
                    <a16:rowId xmlns:a16="http://schemas.microsoft.com/office/drawing/2014/main" val="10000"/>
                  </a:ext>
                </a:extLst>
              </a:tr>
              <a:tr h="391885">
                <a:tc>
                  <a:txBody>
                    <a:bodyPr/>
                    <a:lstStyle/>
                    <a:p>
                      <a:r>
                        <a:rPr sz="1200"/>
                        <a:t>Engångskostnader</a:t>
                      </a:r>
                    </a:p>
                  </a:txBody>
                  <a:tcPr/>
                </a:tc>
                <a:tc>
                  <a:txBody>
                    <a:bodyPr/>
                    <a:lstStyle/>
                    <a:p>
                      <a:r>
                        <a:rPr sz="1200"/>
                        <a:t>Teknisk lösning, förberedelser</a:t>
                      </a:r>
                    </a:p>
                  </a:txBody>
                  <a:tcPr/>
                </a:tc>
                <a:tc>
                  <a:txBody>
                    <a:bodyPr/>
                    <a:lstStyle/>
                    <a:p>
                      <a:r>
                        <a:rPr sz="1200"/>
                        <a:t>Ja</a:t>
                      </a:r>
                    </a:p>
                  </a:txBody>
                  <a:tcPr/>
                </a:tc>
                <a:extLst>
                  <a:ext uri="{0D108BD9-81ED-4DB2-BD59-A6C34878D82A}">
                    <a16:rowId xmlns:a16="http://schemas.microsoft.com/office/drawing/2014/main" val="10001"/>
                  </a:ext>
                </a:extLst>
              </a:tr>
              <a:tr h="391885">
                <a:tc>
                  <a:txBody>
                    <a:bodyPr/>
                    <a:lstStyle/>
                    <a:p>
                      <a:r>
                        <a:rPr sz="1200"/>
                        <a:t>Årliga driftskostnader</a:t>
                      </a:r>
                    </a:p>
                  </a:txBody>
                  <a:tcPr/>
                </a:tc>
                <a:tc>
                  <a:txBody>
                    <a:bodyPr/>
                    <a:lstStyle/>
                    <a:p>
                      <a:r>
                        <a:rPr sz="1200"/>
                        <a:t>Förvaltning, support</a:t>
                      </a:r>
                    </a:p>
                  </a:txBody>
                  <a:tcPr/>
                </a:tc>
                <a:tc>
                  <a:txBody>
                    <a:bodyPr/>
                    <a:lstStyle/>
                    <a:p>
                      <a:r>
                        <a:rPr sz="1200" dirty="0"/>
                        <a:t>Ja</a:t>
                      </a:r>
                    </a:p>
                  </a:txBody>
                  <a:tcPr/>
                </a:tc>
                <a:extLst>
                  <a:ext uri="{0D108BD9-81ED-4DB2-BD59-A6C34878D82A}">
                    <a16:rowId xmlns:a16="http://schemas.microsoft.com/office/drawing/2014/main" val="10002"/>
                  </a:ext>
                </a:extLst>
              </a:tr>
              <a:tr h="391885">
                <a:tc>
                  <a:txBody>
                    <a:bodyPr/>
                    <a:lstStyle/>
                    <a:p>
                      <a:r>
                        <a:rPr sz="1200"/>
                        <a:t>Personalkostnader</a:t>
                      </a:r>
                    </a:p>
                  </a:txBody>
                  <a:tcPr/>
                </a:tc>
                <a:tc>
                  <a:txBody>
                    <a:bodyPr/>
                    <a:lstStyle/>
                    <a:p>
                      <a:r>
                        <a:rPr sz="1200"/>
                        <a:t>Timmar x timpris</a:t>
                      </a:r>
                    </a:p>
                  </a:txBody>
                  <a:tcPr/>
                </a:tc>
                <a:tc>
                  <a:txBody>
                    <a:bodyPr/>
                    <a:lstStyle/>
                    <a:p>
                      <a:r>
                        <a:rPr sz="1200"/>
                        <a:t>Ja</a:t>
                      </a:r>
                    </a:p>
                  </a:txBody>
                  <a:tcPr/>
                </a:tc>
                <a:extLst>
                  <a:ext uri="{0D108BD9-81ED-4DB2-BD59-A6C34878D82A}">
                    <a16:rowId xmlns:a16="http://schemas.microsoft.com/office/drawing/2014/main" val="10003"/>
                  </a:ext>
                </a:extLst>
              </a:tr>
              <a:tr h="391885">
                <a:tc>
                  <a:txBody>
                    <a:bodyPr/>
                    <a:lstStyle/>
                    <a:p>
                      <a:r>
                        <a:rPr sz="1200"/>
                        <a:t>Ekonomisk nytta</a:t>
                      </a:r>
                    </a:p>
                  </a:txBody>
                  <a:tcPr/>
                </a:tc>
                <a:tc>
                  <a:txBody>
                    <a:bodyPr/>
                    <a:lstStyle/>
                    <a:p>
                      <a:r>
                        <a:rPr sz="1200"/>
                        <a:t>Minskad handläggningstid, färre frågor till kundtjänst</a:t>
                      </a:r>
                    </a:p>
                  </a:txBody>
                  <a:tcPr/>
                </a:tc>
                <a:tc>
                  <a:txBody>
                    <a:bodyPr/>
                    <a:lstStyle/>
                    <a:p>
                      <a:r>
                        <a:rPr sz="1200" dirty="0"/>
                        <a:t>Ja</a:t>
                      </a:r>
                      <a:r>
                        <a:rPr lang="sv-SE" sz="1200" dirty="0"/>
                        <a:t>, t.ex. mät minskad arbetstid för medarbetare för de som svarar i kundtjänst och mindre tidsspill för de som ringer in. </a:t>
                      </a:r>
                      <a:endParaRPr sz="1200" dirty="0"/>
                    </a:p>
                  </a:txBody>
                  <a:tcPr/>
                </a:tc>
                <a:extLst>
                  <a:ext uri="{0D108BD9-81ED-4DB2-BD59-A6C34878D82A}">
                    <a16:rowId xmlns:a16="http://schemas.microsoft.com/office/drawing/2014/main" val="10004"/>
                  </a:ext>
                </a:extLst>
              </a:tr>
              <a:tr h="391885">
                <a:tc>
                  <a:txBody>
                    <a:bodyPr/>
                    <a:lstStyle/>
                    <a:p>
                      <a:r>
                        <a:rPr sz="1200"/>
                        <a:t>Verksamhetsnytta</a:t>
                      </a:r>
                    </a:p>
                  </a:txBody>
                  <a:tcPr/>
                </a:tc>
                <a:tc>
                  <a:txBody>
                    <a:bodyPr/>
                    <a:lstStyle/>
                    <a:p>
                      <a:r>
                        <a:rPr sz="1200" dirty="0" err="1"/>
                        <a:t>Bättre</a:t>
                      </a:r>
                      <a:r>
                        <a:rPr sz="1200" dirty="0"/>
                        <a:t> </a:t>
                      </a:r>
                      <a:r>
                        <a:rPr sz="1200" dirty="0" err="1"/>
                        <a:t>beslutsstöd</a:t>
                      </a:r>
                      <a:r>
                        <a:rPr sz="1200" dirty="0"/>
                        <a:t>, </a:t>
                      </a:r>
                      <a:r>
                        <a:rPr sz="1200" dirty="0" err="1"/>
                        <a:t>mindre</a:t>
                      </a:r>
                      <a:r>
                        <a:rPr sz="1200" dirty="0"/>
                        <a:t> </a:t>
                      </a:r>
                      <a:r>
                        <a:rPr sz="1200" dirty="0" err="1"/>
                        <a:t>dubbelarbete</a:t>
                      </a:r>
                      <a:endParaRPr sz="1200" dirty="0"/>
                    </a:p>
                  </a:txBody>
                  <a:tcPr/>
                </a:tc>
                <a:tc>
                  <a:txBody>
                    <a:bodyPr/>
                    <a:lstStyle/>
                    <a:p>
                      <a:r>
                        <a:rPr sz="1200" dirty="0"/>
                        <a:t>Ja</a:t>
                      </a:r>
                      <a:r>
                        <a:rPr lang="sv-SE" sz="1200" dirty="0"/>
                        <a:t>, t.ex. mät minskad administrativ arbetstid eller tid för felrättning.</a:t>
                      </a:r>
                      <a:endParaRPr sz="1200" dirty="0"/>
                    </a:p>
                  </a:txBody>
                  <a:tcPr/>
                </a:tc>
                <a:extLst>
                  <a:ext uri="{0D108BD9-81ED-4DB2-BD59-A6C34878D82A}">
                    <a16:rowId xmlns:a16="http://schemas.microsoft.com/office/drawing/2014/main" val="10005"/>
                  </a:ext>
                </a:extLst>
              </a:tr>
              <a:tr h="391890">
                <a:tc>
                  <a:txBody>
                    <a:bodyPr/>
                    <a:lstStyle/>
                    <a:p>
                      <a:r>
                        <a:rPr sz="1200" dirty="0" err="1"/>
                        <a:t>Samhällsnytta</a:t>
                      </a:r>
                      <a:endParaRPr sz="1200" dirty="0"/>
                    </a:p>
                  </a:txBody>
                  <a:tcPr/>
                </a:tc>
                <a:tc>
                  <a:txBody>
                    <a:bodyPr/>
                    <a:lstStyle/>
                    <a:p>
                      <a:r>
                        <a:rPr sz="1200"/>
                        <a:t>Nya tjänster, ökad transparens, fler företag</a:t>
                      </a:r>
                    </a:p>
                  </a:txBody>
                  <a:tcPr/>
                </a:tc>
                <a:tc>
                  <a:txBody>
                    <a:bodyPr/>
                    <a:lstStyle/>
                    <a:p>
                      <a:r>
                        <a:rPr sz="1200" dirty="0"/>
                        <a:t>Nej (</a:t>
                      </a:r>
                      <a:r>
                        <a:rPr sz="1200" dirty="0" err="1"/>
                        <a:t>beskriv</a:t>
                      </a:r>
                      <a:r>
                        <a:rPr sz="1200" dirty="0"/>
                        <a:t> </a:t>
                      </a:r>
                      <a:r>
                        <a:rPr sz="1200" dirty="0" err="1"/>
                        <a:t>kvalitativt</a:t>
                      </a:r>
                      <a:r>
                        <a:rPr sz="1200" dirty="0"/>
                        <a:t>)</a:t>
                      </a:r>
                    </a:p>
                  </a:txBody>
                  <a:tcPr/>
                </a:tc>
                <a:extLst>
                  <a:ext uri="{0D108BD9-81ED-4DB2-BD59-A6C34878D82A}">
                    <a16:rowId xmlns:a16="http://schemas.microsoft.com/office/drawing/2014/main" val="10006"/>
                  </a:ext>
                </a:extLst>
              </a:tr>
              <a:tr h="391890">
                <a:tc>
                  <a:txBody>
                    <a:bodyPr/>
                    <a:lstStyle/>
                    <a:p>
                      <a:r>
                        <a:rPr lang="sv-SE" sz="1200" dirty="0"/>
                        <a:t>Medborgarnytta</a:t>
                      </a:r>
                      <a:endParaRPr sz="1200" dirty="0"/>
                    </a:p>
                  </a:txBody>
                  <a:tcPr/>
                </a:tc>
                <a:tc>
                  <a:txBody>
                    <a:bodyPr/>
                    <a:lstStyle/>
                    <a:p>
                      <a:r>
                        <a:rPr lang="sv-SE" sz="1200" dirty="0"/>
                        <a:t>Snabbare svar, enklare dialoger, upplevd 24/7-service, minskad risk för fel</a:t>
                      </a:r>
                      <a:endParaRPr sz="1200" dirty="0"/>
                    </a:p>
                  </a:txBody>
                  <a:tcPr/>
                </a:tc>
                <a:tc>
                  <a:txBody>
                    <a:bodyPr/>
                    <a:lstStyle/>
                    <a:p>
                      <a:r>
                        <a:rPr lang="sv-SE" sz="1200" dirty="0"/>
                        <a:t>Ja, mät i utebliven inkomst</a:t>
                      </a:r>
                      <a:endParaRPr sz="1200" dirty="0"/>
                    </a:p>
                  </a:txBody>
                  <a:tcPr/>
                </a:tc>
                <a:extLst>
                  <a:ext uri="{0D108BD9-81ED-4DB2-BD59-A6C34878D82A}">
                    <a16:rowId xmlns:a16="http://schemas.microsoft.com/office/drawing/2014/main" val="3697899567"/>
                  </a:ext>
                </a:extLst>
              </a:tr>
              <a:tr h="391890">
                <a:tc>
                  <a:txBody>
                    <a:bodyPr/>
                    <a:lstStyle/>
                    <a:p>
                      <a:r>
                        <a:rPr lang="sv-SE" sz="1200" dirty="0"/>
                        <a:t>Kompetensutveckling</a:t>
                      </a:r>
                      <a:endParaRPr sz="1200" dirty="0"/>
                    </a:p>
                  </a:txBody>
                  <a:tcPr/>
                </a:tc>
                <a:tc>
                  <a:txBody>
                    <a:bodyPr/>
                    <a:lstStyle/>
                    <a:p>
                      <a:r>
                        <a:rPr lang="sv-SE" sz="1200" dirty="0"/>
                        <a:t>Utbildning i vardagen, stärka förmågor</a:t>
                      </a:r>
                      <a:endParaRPr sz="1200" dirty="0"/>
                    </a:p>
                  </a:txBody>
                  <a:tcPr/>
                </a:tc>
                <a:tc>
                  <a:txBody>
                    <a:bodyPr/>
                    <a:lstStyle/>
                    <a:p>
                      <a:r>
                        <a:rPr lang="sv-SE" sz="1200" dirty="0"/>
                        <a:t>Ja, mät i minskade kostnader för extern utbildning, effektivare genom kombination av utveckling och lärande</a:t>
                      </a:r>
                      <a:endParaRPr sz="1200" dirty="0"/>
                    </a:p>
                  </a:txBody>
                  <a:tcPr/>
                </a:tc>
                <a:extLst>
                  <a:ext uri="{0D108BD9-81ED-4DB2-BD59-A6C34878D82A}">
                    <a16:rowId xmlns:a16="http://schemas.microsoft.com/office/drawing/2014/main" val="1641217092"/>
                  </a:ext>
                </a:extLst>
              </a:tr>
            </a:tbl>
          </a:graphicData>
        </a:graphic>
      </p:graphicFrame>
    </p:spTree>
    <p:extLst>
      <p:ext uri="{BB962C8B-B14F-4D97-AF65-F5344CB8AC3E}">
        <p14:creationId xmlns:p14="http://schemas.microsoft.com/office/powerpoint/2010/main" val="38789481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1325563"/>
          </a:xfrm>
        </p:spPr>
        <p:txBody>
          <a:bodyPr anchor="ctr">
            <a:normAutofit/>
          </a:bodyPr>
          <a:lstStyle/>
          <a:p>
            <a:r>
              <a:rPr lang="sv-SE" dirty="0"/>
              <a:t>Exempel på</a:t>
            </a:r>
            <a:r>
              <a:rPr dirty="0"/>
              <a:t> </a:t>
            </a:r>
            <a:r>
              <a:rPr dirty="0" err="1"/>
              <a:t>uppdelning</a:t>
            </a:r>
            <a:r>
              <a:rPr dirty="0"/>
              <a:t> av </a:t>
            </a:r>
            <a:r>
              <a:rPr dirty="0" err="1"/>
              <a:t>nyttor</a:t>
            </a:r>
            <a:endParaRPr dirty="0"/>
          </a:p>
        </p:txBody>
      </p:sp>
      <p:graphicFrame>
        <p:nvGraphicFramePr>
          <p:cNvPr id="5" name="Content Placeholder 2">
            <a:extLst>
              <a:ext uri="{FF2B5EF4-FFF2-40B4-BE49-F238E27FC236}">
                <a16:creationId xmlns:a16="http://schemas.microsoft.com/office/drawing/2014/main" id="{4F068845-7450-92E0-928A-9CFC69BAF7B9}"/>
              </a:ext>
            </a:extLst>
          </p:cNvPr>
          <p:cNvGraphicFramePr>
            <a:graphicFrameLocks noGrp="1"/>
          </p:cNvGraphicFramePr>
          <p:nvPr>
            <p:ph idx="1"/>
            <p:extLst>
              <p:ext uri="{D42A27DB-BD31-4B8C-83A1-F6EECF244321}">
                <p14:modId xmlns:p14="http://schemas.microsoft.com/office/powerpoint/2010/main" val="4270652841"/>
              </p:ext>
            </p:extLst>
          </p:nvPr>
        </p:nvGraphicFramePr>
        <p:xfrm>
          <a:off x="838200" y="1825625"/>
          <a:ext cx="10515600" cy="435133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A3AC8BB3-03B3-C65D-97D0-885C1B2F7093}"/>
              </a:ext>
            </a:extLst>
          </p:cNvPr>
          <p:cNvSpPr>
            <a:spLocks noGrp="1"/>
          </p:cNvSpPr>
          <p:nvPr>
            <p:ph type="title"/>
          </p:nvPr>
        </p:nvSpPr>
        <p:spPr>
          <a:xfrm>
            <a:off x="838200" y="365125"/>
            <a:ext cx="10515600" cy="1325563"/>
          </a:xfrm>
        </p:spPr>
        <p:txBody>
          <a:bodyPr anchor="ctr">
            <a:normAutofit/>
          </a:bodyPr>
          <a:lstStyle/>
          <a:p>
            <a:r>
              <a:rPr lang="sv-SE" dirty="0"/>
              <a:t>Exempel på prissättning av nyttor</a:t>
            </a:r>
          </a:p>
        </p:txBody>
      </p:sp>
      <p:graphicFrame>
        <p:nvGraphicFramePr>
          <p:cNvPr id="5" name="Platshållare för innehåll 2">
            <a:extLst>
              <a:ext uri="{FF2B5EF4-FFF2-40B4-BE49-F238E27FC236}">
                <a16:creationId xmlns:a16="http://schemas.microsoft.com/office/drawing/2014/main" id="{157D3EA6-5354-18D9-D245-4CC93E551C3C}"/>
              </a:ext>
            </a:extLst>
          </p:cNvPr>
          <p:cNvGraphicFramePr>
            <a:graphicFrameLocks noGrp="1"/>
          </p:cNvGraphicFramePr>
          <p:nvPr>
            <p:ph idx="1"/>
            <p:extLst>
              <p:ext uri="{D42A27DB-BD31-4B8C-83A1-F6EECF244321}">
                <p14:modId xmlns:p14="http://schemas.microsoft.com/office/powerpoint/2010/main" val="857644475"/>
              </p:ext>
            </p:extLst>
          </p:nvPr>
        </p:nvGraphicFramePr>
        <p:xfrm>
          <a:off x="838200" y="1825625"/>
          <a:ext cx="10515600" cy="435133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50680210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34334" y="1411443"/>
            <a:ext cx="2836180" cy="3726614"/>
          </a:xfrm>
        </p:spPr>
        <p:txBody>
          <a:bodyPr anchor="ctr">
            <a:normAutofit/>
          </a:bodyPr>
          <a:lstStyle/>
          <a:p>
            <a:r>
              <a:t>Exempel: Lediga tomter</a:t>
            </a:r>
          </a:p>
        </p:txBody>
      </p:sp>
      <p:graphicFrame>
        <p:nvGraphicFramePr>
          <p:cNvPr id="5" name="Content Placeholder 2">
            <a:extLst>
              <a:ext uri="{FF2B5EF4-FFF2-40B4-BE49-F238E27FC236}">
                <a16:creationId xmlns:a16="http://schemas.microsoft.com/office/drawing/2014/main" id="{44361619-C771-2F8E-EFB1-DC34E213F11C}"/>
              </a:ext>
            </a:extLst>
          </p:cNvPr>
          <p:cNvGraphicFramePr>
            <a:graphicFrameLocks noGrp="1"/>
          </p:cNvGraphicFramePr>
          <p:nvPr>
            <p:ph sz="half" idx="2"/>
            <p:extLst>
              <p:ext uri="{D42A27DB-BD31-4B8C-83A1-F6EECF244321}">
                <p14:modId xmlns:p14="http://schemas.microsoft.com/office/powerpoint/2010/main" val="923083864"/>
              </p:ext>
            </p:extLst>
          </p:nvPr>
        </p:nvGraphicFramePr>
        <p:xfrm>
          <a:off x="4943475" y="873125"/>
          <a:ext cx="6408738" cy="475138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8929EDFF-0566-2C7B-2E7E-544E45B44B23}"/>
              </a:ext>
            </a:extLst>
          </p:cNvPr>
          <p:cNvSpPr>
            <a:spLocks noGrp="1"/>
          </p:cNvSpPr>
          <p:nvPr>
            <p:ph type="title"/>
          </p:nvPr>
        </p:nvSpPr>
        <p:spPr>
          <a:xfrm>
            <a:off x="6586729" y="747814"/>
            <a:ext cx="9842241" cy="1325563"/>
          </a:xfrm>
        </p:spPr>
        <p:txBody>
          <a:bodyPr/>
          <a:lstStyle/>
          <a:p>
            <a:r>
              <a:rPr lang="sv-SE" dirty="0"/>
              <a:t>Hur det kan se ut</a:t>
            </a:r>
          </a:p>
        </p:txBody>
      </p:sp>
      <p:pic>
        <p:nvPicPr>
          <p:cNvPr id="5" name="Platshållare för innehåll 4" descr="En bild som visar skärmbild, text, programvara&#10;&#10;AI-genererat innehåll kan vara felaktigt.">
            <a:extLst>
              <a:ext uri="{FF2B5EF4-FFF2-40B4-BE49-F238E27FC236}">
                <a16:creationId xmlns:a16="http://schemas.microsoft.com/office/drawing/2014/main" id="{C709CA2C-049B-66A7-C897-16D3EBDFE86B}"/>
              </a:ext>
            </a:extLst>
          </p:cNvPr>
          <p:cNvPicPr>
            <a:picLocks noGrp="1" noChangeAspect="1"/>
          </p:cNvPicPr>
          <p:nvPr>
            <p:ph idx="1"/>
          </p:nvPr>
        </p:nvPicPr>
        <p:blipFill>
          <a:blip r:embed="rId3"/>
          <a:srcRect r="48439"/>
          <a:stretch/>
        </p:blipFill>
        <p:spPr>
          <a:xfrm>
            <a:off x="1168041" y="739667"/>
            <a:ext cx="4437232" cy="5378665"/>
          </a:xfrm>
        </p:spPr>
      </p:pic>
      <p:sp>
        <p:nvSpPr>
          <p:cNvPr id="6" name="textruta 5">
            <a:extLst>
              <a:ext uri="{FF2B5EF4-FFF2-40B4-BE49-F238E27FC236}">
                <a16:creationId xmlns:a16="http://schemas.microsoft.com/office/drawing/2014/main" id="{9DE9BD64-F14E-6D32-99A9-6327D1C95274}"/>
              </a:ext>
            </a:extLst>
          </p:cNvPr>
          <p:cNvSpPr txBox="1"/>
          <p:nvPr/>
        </p:nvSpPr>
        <p:spPr>
          <a:xfrm>
            <a:off x="6665976" y="2395728"/>
            <a:ext cx="4590288" cy="2862322"/>
          </a:xfrm>
          <a:prstGeom prst="rect">
            <a:avLst/>
          </a:prstGeom>
          <a:noFill/>
        </p:spPr>
        <p:txBody>
          <a:bodyPr wrap="square" rtlCol="0">
            <a:spAutoFit/>
          </a:bodyPr>
          <a:lstStyle/>
          <a:p>
            <a:pPr marL="285750" indent="-285750">
              <a:buFont typeface="Arial" panose="020B0604020202020204" pitchFamily="34" charset="0"/>
              <a:buChar char="•"/>
            </a:pPr>
            <a:r>
              <a:rPr lang="sv-SE" dirty="0"/>
              <a:t>Vilka värden och nyttor är mest relevanta i er verksamhet?</a:t>
            </a:r>
          </a:p>
          <a:p>
            <a:pPr marL="742950" lvl="1" indent="-285750">
              <a:buFont typeface="Arial" panose="020B0604020202020204" pitchFamily="34" charset="0"/>
              <a:buChar char="•"/>
            </a:pPr>
            <a:r>
              <a:rPr lang="sv-SE" dirty="0"/>
              <a:t>Visionsdokument</a:t>
            </a:r>
          </a:p>
          <a:p>
            <a:pPr marL="742950" lvl="1" indent="-285750">
              <a:buFont typeface="Arial" panose="020B0604020202020204" pitchFamily="34" charset="0"/>
              <a:buChar char="•"/>
            </a:pPr>
            <a:r>
              <a:rPr lang="sv-SE" dirty="0"/>
              <a:t>Strategier</a:t>
            </a:r>
          </a:p>
          <a:p>
            <a:pPr marL="742950" lvl="1" indent="-285750">
              <a:buFont typeface="Arial" panose="020B0604020202020204" pitchFamily="34" charset="0"/>
              <a:buChar char="•"/>
            </a:pPr>
            <a:r>
              <a:rPr lang="sv-SE" dirty="0"/>
              <a:t>Målstyrning </a:t>
            </a:r>
          </a:p>
          <a:p>
            <a:pPr marL="285750" indent="-285750">
              <a:buFont typeface="Arial" panose="020B0604020202020204" pitchFamily="34" charset="0"/>
              <a:buChar char="•"/>
            </a:pPr>
            <a:r>
              <a:rPr lang="sv-SE" dirty="0"/>
              <a:t>Anpassa och beskriv</a:t>
            </a:r>
          </a:p>
          <a:p>
            <a:pPr marL="285750" indent="-285750">
              <a:buFont typeface="Arial" panose="020B0604020202020204" pitchFamily="34" charset="0"/>
              <a:buChar char="•"/>
            </a:pPr>
            <a:r>
              <a:rPr lang="sv-SE" dirty="0"/>
              <a:t>Värdesätt</a:t>
            </a:r>
          </a:p>
          <a:p>
            <a:pPr marL="285750" indent="-285750">
              <a:buFont typeface="Arial" panose="020B0604020202020204" pitchFamily="34" charset="0"/>
              <a:buChar char="•"/>
            </a:pPr>
            <a:r>
              <a:rPr lang="sv-SE" dirty="0"/>
              <a:t>Gör kalkylen</a:t>
            </a:r>
          </a:p>
          <a:p>
            <a:pPr marL="285750" indent="-285750">
              <a:buFont typeface="Arial" panose="020B0604020202020204" pitchFamily="34" charset="0"/>
              <a:buChar char="•"/>
            </a:pPr>
            <a:endParaRPr lang="sv-SE" dirty="0"/>
          </a:p>
          <a:p>
            <a:r>
              <a:rPr lang="sv-SE" dirty="0"/>
              <a:t>”Bättre nästan rätt än exakt fel”</a:t>
            </a:r>
          </a:p>
        </p:txBody>
      </p:sp>
    </p:spTree>
    <p:extLst>
      <p:ext uri="{BB962C8B-B14F-4D97-AF65-F5344CB8AC3E}">
        <p14:creationId xmlns:p14="http://schemas.microsoft.com/office/powerpoint/2010/main" val="136128486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1AA83B2F-2C2B-1913-D380-889C960347AC}"/>
              </a:ext>
            </a:extLst>
          </p:cNvPr>
          <p:cNvSpPr>
            <a:spLocks noGrp="1"/>
          </p:cNvSpPr>
          <p:nvPr>
            <p:ph type="title"/>
          </p:nvPr>
        </p:nvSpPr>
        <p:spPr/>
        <p:txBody>
          <a:bodyPr/>
          <a:lstStyle/>
          <a:p>
            <a:pPr algn="ctr"/>
            <a:r>
              <a:rPr lang="sv-SE"/>
              <a:t>Dataverkstadens uppdragsgivare</a:t>
            </a:r>
          </a:p>
        </p:txBody>
      </p:sp>
      <p:pic>
        <p:nvPicPr>
          <p:cNvPr id="4" name="Bild 3">
            <a:extLst>
              <a:ext uri="{FF2B5EF4-FFF2-40B4-BE49-F238E27FC236}">
                <a16:creationId xmlns:a16="http://schemas.microsoft.com/office/drawing/2014/main" id="{C4E224CE-CAAF-6CA6-62EC-FC3336AB36A8}"/>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flipV="1">
            <a:off x="4367846" y="2599554"/>
            <a:ext cx="1679501" cy="558597"/>
          </a:xfrm>
          <a:prstGeom prst="rect">
            <a:avLst/>
          </a:prstGeom>
        </p:spPr>
      </p:pic>
      <p:pic>
        <p:nvPicPr>
          <p:cNvPr id="6" name="Picture 2" descr="Grafisk manual - Region Värmland">
            <a:extLst>
              <a:ext uri="{FF2B5EF4-FFF2-40B4-BE49-F238E27FC236}">
                <a16:creationId xmlns:a16="http://schemas.microsoft.com/office/drawing/2014/main" id="{16FA8B4E-FD12-1D08-3F1D-DA36CEDAEEBC}"/>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t="24263"/>
          <a:stretch/>
        </p:blipFill>
        <p:spPr bwMode="auto">
          <a:xfrm>
            <a:off x="9550944" y="3357547"/>
            <a:ext cx="2047963" cy="882819"/>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10" descr="Internetstiftelsen grundas – och Björn Eriksen släpper ifrån sig .se -  Internetmuseum Internetmuseum">
            <a:extLst>
              <a:ext uri="{FF2B5EF4-FFF2-40B4-BE49-F238E27FC236}">
                <a16:creationId xmlns:a16="http://schemas.microsoft.com/office/drawing/2014/main" id="{07850626-8B00-EFDE-DB21-C271B174D53E}"/>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905919" y="2416159"/>
            <a:ext cx="1923069" cy="859079"/>
          </a:xfrm>
          <a:prstGeom prst="rect">
            <a:avLst/>
          </a:prstGeom>
          <a:noFill/>
          <a:extLst>
            <a:ext uri="{909E8E84-426E-40DD-AFC4-6F175D3DCCD1}">
              <a14:hiddenFill xmlns:a14="http://schemas.microsoft.com/office/drawing/2010/main">
                <a:solidFill>
                  <a:srgbClr val="FFFFFF"/>
                </a:solidFill>
              </a14:hiddenFill>
            </a:ext>
          </a:extLst>
        </p:spPr>
      </p:pic>
      <p:pic>
        <p:nvPicPr>
          <p:cNvPr id="8" name="Bildobjekt 7">
            <a:extLst>
              <a:ext uri="{FF2B5EF4-FFF2-40B4-BE49-F238E27FC236}">
                <a16:creationId xmlns:a16="http://schemas.microsoft.com/office/drawing/2014/main" id="{5FD7AB08-1A20-506F-D99A-1308E4DAB655}"/>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617074" y="3641046"/>
            <a:ext cx="2656421" cy="549723"/>
          </a:xfrm>
          <a:prstGeom prst="rect">
            <a:avLst/>
          </a:prstGeom>
        </p:spPr>
      </p:pic>
      <p:pic>
        <p:nvPicPr>
          <p:cNvPr id="9" name="Picture 12" descr="Koncernlogotyp - Region Skåne">
            <a:extLst>
              <a:ext uri="{FF2B5EF4-FFF2-40B4-BE49-F238E27FC236}">
                <a16:creationId xmlns:a16="http://schemas.microsoft.com/office/drawing/2014/main" id="{EE9C51FF-0458-289D-1F3B-F3F734EEABA6}"/>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4982949" y="3496045"/>
            <a:ext cx="1001208" cy="939320"/>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14" descr="Region Västernorrland - Logotyper">
            <a:extLst>
              <a:ext uri="{FF2B5EF4-FFF2-40B4-BE49-F238E27FC236}">
                <a16:creationId xmlns:a16="http://schemas.microsoft.com/office/drawing/2014/main" id="{DADCE24F-26ED-75C2-51E3-5B469C64BC95}"/>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6774734" y="3630504"/>
            <a:ext cx="2219796" cy="506473"/>
          </a:xfrm>
          <a:prstGeom prst="rect">
            <a:avLst/>
          </a:prstGeom>
          <a:noFill/>
          <a:extLst>
            <a:ext uri="{909E8E84-426E-40DD-AFC4-6F175D3DCCD1}">
              <a14:hiddenFill xmlns:a14="http://schemas.microsoft.com/office/drawing/2010/main">
                <a:solidFill>
                  <a:srgbClr val="FFFFFF"/>
                </a:solidFill>
              </a14:hiddenFill>
            </a:ext>
          </a:extLst>
        </p:spPr>
      </p:pic>
      <p:pic>
        <p:nvPicPr>
          <p:cNvPr id="11" name="Bildobjekt 10">
            <a:extLst>
              <a:ext uri="{FF2B5EF4-FFF2-40B4-BE49-F238E27FC236}">
                <a16:creationId xmlns:a16="http://schemas.microsoft.com/office/drawing/2014/main" id="{199E95EF-CFA6-F6C8-0297-629895D4533D}"/>
              </a:ext>
            </a:extLst>
          </p:cNvPr>
          <p:cNvPicPr>
            <a:picLocks noChangeAspect="1"/>
          </p:cNvPicPr>
          <p:nvPr/>
        </p:nvPicPr>
        <p:blipFill>
          <a:blip r:embed="rId10"/>
          <a:stretch>
            <a:fillRect/>
          </a:stretch>
        </p:blipFill>
        <p:spPr>
          <a:xfrm>
            <a:off x="10052389" y="2612954"/>
            <a:ext cx="532497" cy="697791"/>
          </a:xfrm>
          <a:prstGeom prst="rect">
            <a:avLst/>
          </a:prstGeom>
        </p:spPr>
      </p:pic>
      <p:pic>
        <p:nvPicPr>
          <p:cNvPr id="13" name="Bildobjekt 12" descr="En bild som visar text, Teckensnitt, Grafik, logotyp&#10;&#10;AI-genererat innehåll kan vara felaktigt.">
            <a:extLst>
              <a:ext uri="{FF2B5EF4-FFF2-40B4-BE49-F238E27FC236}">
                <a16:creationId xmlns:a16="http://schemas.microsoft.com/office/drawing/2014/main" id="{0B33264D-8401-DA80-EFBE-24B7DE2B9DCC}"/>
              </a:ext>
            </a:extLst>
          </p:cNvPr>
          <p:cNvPicPr>
            <a:picLocks noChangeAspect="1"/>
          </p:cNvPicPr>
          <p:nvPr/>
        </p:nvPicPr>
        <p:blipFill>
          <a:blip r:embed="rId11"/>
          <a:stretch>
            <a:fillRect/>
          </a:stretch>
        </p:blipFill>
        <p:spPr>
          <a:xfrm>
            <a:off x="6931560" y="2528753"/>
            <a:ext cx="1866055" cy="773160"/>
          </a:xfrm>
          <a:prstGeom prst="rect">
            <a:avLst/>
          </a:prstGeom>
        </p:spPr>
      </p:pic>
      <p:pic>
        <p:nvPicPr>
          <p:cNvPr id="15" name="Bildobjekt 14" descr="En bild som visar text, Teckensnitt, Grafik, logotyp&#10;&#10;AI-genererat innehåll kan vara felaktigt.">
            <a:extLst>
              <a:ext uri="{FF2B5EF4-FFF2-40B4-BE49-F238E27FC236}">
                <a16:creationId xmlns:a16="http://schemas.microsoft.com/office/drawing/2014/main" id="{97EC4A30-4C67-E187-36A2-41926F85A20E}"/>
              </a:ext>
            </a:extLst>
          </p:cNvPr>
          <p:cNvPicPr>
            <a:picLocks noChangeAspect="1"/>
          </p:cNvPicPr>
          <p:nvPr/>
        </p:nvPicPr>
        <p:blipFill>
          <a:blip r:embed="rId12"/>
          <a:stretch>
            <a:fillRect/>
          </a:stretch>
        </p:blipFill>
        <p:spPr>
          <a:xfrm>
            <a:off x="1599971" y="4724634"/>
            <a:ext cx="2534964" cy="539585"/>
          </a:xfrm>
          <a:prstGeom prst="rect">
            <a:avLst/>
          </a:prstGeom>
        </p:spPr>
      </p:pic>
      <p:pic>
        <p:nvPicPr>
          <p:cNvPr id="17" name="Bild 16">
            <a:extLst>
              <a:ext uri="{FF2B5EF4-FFF2-40B4-BE49-F238E27FC236}">
                <a16:creationId xmlns:a16="http://schemas.microsoft.com/office/drawing/2014/main" id="{BDA9D96B-9F83-9748-E235-C8DD9BCC36FA}"/>
              </a:ext>
            </a:extLst>
          </p:cNvPr>
          <p:cNvPicPr>
            <a:picLocks noChangeAspect="1"/>
          </p:cNvPicPr>
          <p:nvPr/>
        </p:nvPicPr>
        <p:blipFill>
          <a:blip r:embed="rId13">
            <a:extLst>
              <a:ext uri="{96DAC541-7B7A-43D3-8B79-37D633B846F1}">
                <asvg:svgBlip xmlns:asvg="http://schemas.microsoft.com/office/drawing/2016/SVG/main" r:embed="rId14"/>
              </a:ext>
            </a:extLst>
          </a:blip>
          <a:stretch>
            <a:fillRect/>
          </a:stretch>
        </p:blipFill>
        <p:spPr>
          <a:xfrm>
            <a:off x="7261452" y="4517431"/>
            <a:ext cx="1813483" cy="686706"/>
          </a:xfrm>
          <a:prstGeom prst="rect">
            <a:avLst/>
          </a:prstGeom>
        </p:spPr>
      </p:pic>
      <p:pic>
        <p:nvPicPr>
          <p:cNvPr id="21" name="Bildobjekt 20" descr="En bild som visar text, Teckensnitt, logotyp, Grafik&#10;&#10;AI-genererat innehåll kan vara felaktigt.">
            <a:extLst>
              <a:ext uri="{FF2B5EF4-FFF2-40B4-BE49-F238E27FC236}">
                <a16:creationId xmlns:a16="http://schemas.microsoft.com/office/drawing/2014/main" id="{4D7B263B-8A7B-257B-59FD-D3715A8E96CD}"/>
              </a:ext>
            </a:extLst>
          </p:cNvPr>
          <p:cNvPicPr>
            <a:picLocks noChangeAspect="1"/>
          </p:cNvPicPr>
          <p:nvPr/>
        </p:nvPicPr>
        <p:blipFill>
          <a:blip r:embed="rId15"/>
          <a:stretch>
            <a:fillRect/>
          </a:stretch>
        </p:blipFill>
        <p:spPr>
          <a:xfrm>
            <a:off x="4242980" y="4667603"/>
            <a:ext cx="2828547" cy="599652"/>
          </a:xfrm>
          <a:prstGeom prst="rect">
            <a:avLst/>
          </a:prstGeom>
        </p:spPr>
      </p:pic>
      <p:pic>
        <p:nvPicPr>
          <p:cNvPr id="23" name="Bildobjekt 22" descr="En bild som visar Grafik, Teckensnitt, logotyp, text&#10;&#10;AI-genererat innehåll kan vara felaktigt.">
            <a:extLst>
              <a:ext uri="{FF2B5EF4-FFF2-40B4-BE49-F238E27FC236}">
                <a16:creationId xmlns:a16="http://schemas.microsoft.com/office/drawing/2014/main" id="{A174BB5C-CD92-D513-75FD-32BA3158F77E}"/>
              </a:ext>
            </a:extLst>
          </p:cNvPr>
          <p:cNvPicPr>
            <a:picLocks noChangeAspect="1"/>
          </p:cNvPicPr>
          <p:nvPr/>
        </p:nvPicPr>
        <p:blipFill>
          <a:blip r:embed="rId16"/>
          <a:stretch>
            <a:fillRect/>
          </a:stretch>
        </p:blipFill>
        <p:spPr>
          <a:xfrm>
            <a:off x="9264860" y="4068011"/>
            <a:ext cx="2444537" cy="1480494"/>
          </a:xfrm>
          <a:prstGeom prst="rect">
            <a:avLst/>
          </a:prstGeom>
        </p:spPr>
      </p:pic>
      <p:pic>
        <p:nvPicPr>
          <p:cNvPr id="12" name="Bildobjekt 11" descr="En bild som visar text, Teckensnitt, Grafik, logotyp&#10;&#10;AI-genererat innehåll kan vara felaktigt.">
            <a:extLst>
              <a:ext uri="{FF2B5EF4-FFF2-40B4-BE49-F238E27FC236}">
                <a16:creationId xmlns:a16="http://schemas.microsoft.com/office/drawing/2014/main" id="{D9C47058-35A9-190C-76C4-3BE0CCE469E2}"/>
              </a:ext>
            </a:extLst>
          </p:cNvPr>
          <p:cNvPicPr>
            <a:picLocks noChangeAspect="1"/>
          </p:cNvPicPr>
          <p:nvPr/>
        </p:nvPicPr>
        <p:blipFill>
          <a:blip r:embed="rId17"/>
          <a:stretch>
            <a:fillRect/>
          </a:stretch>
        </p:blipFill>
        <p:spPr>
          <a:xfrm>
            <a:off x="1560215" y="5580369"/>
            <a:ext cx="2368022" cy="727673"/>
          </a:xfrm>
          <a:prstGeom prst="rect">
            <a:avLst/>
          </a:prstGeom>
        </p:spPr>
      </p:pic>
      <p:pic>
        <p:nvPicPr>
          <p:cNvPr id="5" name="Bildobjekt 4" descr="En bild som visar Grafik, Teckensnitt, logotyp, grafisk design&#10;&#10;AI-genererat innehåll kan vara felaktigt.">
            <a:extLst>
              <a:ext uri="{FF2B5EF4-FFF2-40B4-BE49-F238E27FC236}">
                <a16:creationId xmlns:a16="http://schemas.microsoft.com/office/drawing/2014/main" id="{84F7AE12-FE84-B2B5-B3C9-1FF01AE5CE81}"/>
              </a:ext>
            </a:extLst>
          </p:cNvPr>
          <p:cNvPicPr>
            <a:picLocks noChangeAspect="1"/>
          </p:cNvPicPr>
          <p:nvPr/>
        </p:nvPicPr>
        <p:blipFill>
          <a:blip r:embed="rId18"/>
          <a:srcRect l="21655" t="33069" r="26083" b="37485"/>
          <a:stretch/>
        </p:blipFill>
        <p:spPr>
          <a:xfrm>
            <a:off x="4360312" y="5391491"/>
            <a:ext cx="2444538" cy="1153482"/>
          </a:xfrm>
          <a:prstGeom prst="rect">
            <a:avLst/>
          </a:prstGeom>
        </p:spPr>
      </p:pic>
    </p:spTree>
    <p:extLst>
      <p:ext uri="{BB962C8B-B14F-4D97-AF65-F5344CB8AC3E}">
        <p14:creationId xmlns:p14="http://schemas.microsoft.com/office/powerpoint/2010/main" val="1129365938"/>
      </p:ext>
    </p:extLst>
  </p:cSld>
  <p:clrMapOvr>
    <a:masterClrMapping/>
  </p:clrMapOvr>
</p:sld>
</file>

<file path=ppt/theme/theme1.xml><?xml version="1.0" encoding="utf-8"?>
<a:theme xmlns:a="http://schemas.openxmlformats.org/drawingml/2006/main" name="Office-tema">
  <a:themeElements>
    <a:clrScheme name="Lila">
      <a:dk1>
        <a:sysClr val="windowText" lastClr="000000"/>
      </a:dk1>
      <a:lt1>
        <a:sysClr val="window" lastClr="FFFFFF"/>
      </a:lt1>
      <a:dk2>
        <a:srgbClr val="373545"/>
      </a:dk2>
      <a:lt2>
        <a:srgbClr val="DCD8DC"/>
      </a:lt2>
      <a:accent1>
        <a:srgbClr val="AD84C6"/>
      </a:accent1>
      <a:accent2>
        <a:srgbClr val="8784C7"/>
      </a:accent2>
      <a:accent3>
        <a:srgbClr val="5D739A"/>
      </a:accent3>
      <a:accent4>
        <a:srgbClr val="6997AF"/>
      </a:accent4>
      <a:accent5>
        <a:srgbClr val="84ACB6"/>
      </a:accent5>
      <a:accent6>
        <a:srgbClr val="6F8183"/>
      </a:accent6>
      <a:hlink>
        <a:srgbClr val="69A020"/>
      </a:hlink>
      <a:folHlink>
        <a:srgbClr val="8C8C8C"/>
      </a:folHlink>
    </a:clrScheme>
    <a:fontScheme name="Trebuchet MS">
      <a:majorFont>
        <a:latin typeface="Trebuchet MS" panose="020B0603020202020204"/>
        <a:ea typeface=""/>
        <a:cs typeface=""/>
        <a:font script="Jpan" typeface="HGｺﾞｼｯｸM"/>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HG丸ｺﾞｼｯｸM-PRO"/>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PT-mall_Nationell-plan" id="{C8824597-9596-3F41-9B72-426F1FDB9CA1}" vid="{3C1FAEFE-1E40-B348-AC9D-A93E640BF703}"/>
    </a:ext>
  </a:extLst>
</a:theme>
</file>

<file path=ppt/theme/theme2.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kument" ma:contentTypeID="0x01010010E2ADCABEF6844B9BAE210C2F0240B9" ma:contentTypeVersion="12" ma:contentTypeDescription="Skapa ett nytt dokument." ma:contentTypeScope="" ma:versionID="bdc9dfbf646cb2a6dc1957fd21033b36">
  <xsd:schema xmlns:xsd="http://www.w3.org/2001/XMLSchema" xmlns:xs="http://www.w3.org/2001/XMLSchema" xmlns:p="http://schemas.microsoft.com/office/2006/metadata/properties" xmlns:ns2="e873f2fd-f845-41fd-8bc5-10d439ec7214" xmlns:ns3="e59cf410-5fac-4a5c-bc44-4a1ca550a94d" targetNamespace="http://schemas.microsoft.com/office/2006/metadata/properties" ma:root="true" ma:fieldsID="ae2d024b2f0a56d4538ff35f3383e43f" ns2:_="" ns3:_="">
    <xsd:import namespace="e873f2fd-f845-41fd-8bc5-10d439ec7214"/>
    <xsd:import namespace="e59cf410-5fac-4a5c-bc44-4a1ca550a94d"/>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element ref="ns2:MediaServiceDateTaken" minOccurs="0"/>
                <xsd:element ref="ns2:MediaServiceGenerationTime" minOccurs="0"/>
                <xsd:element ref="ns2:MediaServiceEventHashCode" minOccurs="0"/>
                <xsd:element ref="ns2:MediaLengthInSeconds" minOccurs="0"/>
                <xsd:element ref="ns2:lcf76f155ced4ddcb4097134ff3c332f" minOccurs="0"/>
                <xsd:element ref="ns3:TaxCatchAll" minOccurs="0"/>
                <xsd:element ref="ns2:MediaServiceOCR"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e873f2fd-f845-41fd-8bc5-10d439ec7214"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MediaServiceDateTaken" ma:index="12" nillable="true" ma:displayName="MediaServiceDateTaken" ma:hidden="true" ma:indexed="true" ma:internalName="MediaServiceDateTaken"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LengthInSeconds" ma:index="15" nillable="true" ma:displayName="MediaLengthInSeconds" ma:hidden="true" ma:internalName="MediaLengthInSeconds" ma:readOnly="true">
      <xsd:simpleType>
        <xsd:restriction base="dms:Unknown"/>
      </xsd:simpleType>
    </xsd:element>
    <xsd:element name="lcf76f155ced4ddcb4097134ff3c332f" ma:index="17" nillable="true" ma:taxonomy="true" ma:internalName="lcf76f155ced4ddcb4097134ff3c332f" ma:taxonomyFieldName="MediaServiceImageTags" ma:displayName="Bildmarkeringar" ma:readOnly="false" ma:fieldId="{5cf76f15-5ced-4ddc-b409-7134ff3c332f}" ma:taxonomyMulti="true" ma:sspId="1e4fd43a-f788-438a-b4f0-f175c3862de5" ma:termSetId="09814cd3-568e-fe90-9814-8d621ff8fb84" ma:anchorId="fba54fb3-c3e1-fe81-a776-ca4b69148c4d" ma:open="true" ma:isKeyword="false">
      <xsd:complexType>
        <xsd:sequence>
          <xsd:element ref="pc:Terms" minOccurs="0" maxOccurs="1"/>
        </xsd:sequence>
      </xsd:complexType>
    </xsd:element>
    <xsd:element name="MediaServiceOCR" ma:index="19" nillable="true" ma:displayName="Extracted Text" ma:internalName="MediaServiceOCR"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e59cf410-5fac-4a5c-bc44-4a1ca550a94d" elementFormDefault="qualified">
    <xsd:import namespace="http://schemas.microsoft.com/office/2006/documentManagement/types"/>
    <xsd:import namespace="http://schemas.microsoft.com/office/infopath/2007/PartnerControls"/>
    <xsd:element name="TaxCatchAll" ma:index="18" nillable="true" ma:displayName="Taxonomy Catch All Column" ma:hidden="true" ma:list="{35faa198-978e-46ae-af0f-c0f23bc41fef}" ma:internalName="TaxCatchAll" ma:showField="CatchAllData" ma:web="e59cf410-5fac-4a5c-bc44-4a1ca550a94d">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nehållstyp"/>
        <xsd:element ref="dc:title" minOccurs="0" maxOccurs="1" ma:index="4" ma:displayName="Rubrik"/>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TaxCatchAll xmlns="e59cf410-5fac-4a5c-bc44-4a1ca550a94d" xsi:nil="true"/>
    <lcf76f155ced4ddcb4097134ff3c332f xmlns="e873f2fd-f845-41fd-8bc5-10d439ec7214">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B722444B-6429-4E2A-8FAB-A3AAA544C73E}">
  <ds:schemaRefs>
    <ds:schemaRef ds:uri="e59cf410-5fac-4a5c-bc44-4a1ca550a94d"/>
    <ds:schemaRef ds:uri="e873f2fd-f845-41fd-8bc5-10d439ec7214"/>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2.xml><?xml version="1.0" encoding="utf-8"?>
<ds:datastoreItem xmlns:ds="http://schemas.openxmlformats.org/officeDocument/2006/customXml" ds:itemID="{B0D950BE-208D-466E-9BD2-B84445A697C0}">
  <ds:schemaRefs>
    <ds:schemaRef ds:uri="http://schemas.microsoft.com/sharepoint/v3/contenttype/forms"/>
  </ds:schemaRefs>
</ds:datastoreItem>
</file>

<file path=customXml/itemProps3.xml><?xml version="1.0" encoding="utf-8"?>
<ds:datastoreItem xmlns:ds="http://schemas.openxmlformats.org/officeDocument/2006/customXml" ds:itemID="{22ECF3F5-6397-418B-9467-6936452F71BA}">
  <ds:schemaRefs>
    <ds:schemaRef ds:uri="http://purl.org/dc/terms/"/>
    <ds:schemaRef ds:uri="http://schemas.microsoft.com/office/2006/metadata/properties"/>
    <ds:schemaRef ds:uri="http://schemas.microsoft.com/office/2006/documentManagement/types"/>
    <ds:schemaRef ds:uri="http://www.w3.org/XML/1998/namespace"/>
    <ds:schemaRef ds:uri="http://schemas.openxmlformats.org/package/2006/metadata/core-properties"/>
    <ds:schemaRef ds:uri="http://purl.org/dc/elements/1.1/"/>
    <ds:schemaRef ds:uri="http://purl.org/dc/dcmitype/"/>
    <ds:schemaRef ds:uri="http://schemas.microsoft.com/office/infopath/2007/PartnerControls"/>
    <ds:schemaRef ds:uri="e59cf410-5fac-4a5c-bc44-4a1ca550a94d"/>
    <ds:schemaRef ds:uri="e873f2fd-f845-41fd-8bc5-10d439ec7214"/>
  </ds:schemaRefs>
</ds:datastoreItem>
</file>

<file path=docProps/app.xml><?xml version="1.0" encoding="utf-8"?>
<Properties xmlns="http://schemas.openxmlformats.org/officeDocument/2006/extended-properties" xmlns:vt="http://schemas.openxmlformats.org/officeDocument/2006/docPropsVTypes">
  <Template>PPT-mall_Nationell_Dataverkstad</Template>
  <TotalTime>3772</TotalTime>
  <Words>824</Words>
  <Application>Microsoft Macintosh PowerPoint</Application>
  <PresentationFormat>Bredbild</PresentationFormat>
  <Paragraphs>114</Paragraphs>
  <Slides>11</Slides>
  <Notes>3</Notes>
  <HiddenSlides>0</HiddenSlides>
  <MMClips>0</MMClips>
  <ScaleCrop>false</ScaleCrop>
  <HeadingPairs>
    <vt:vector size="6" baseType="variant">
      <vt:variant>
        <vt:lpstr>Använt teckensnitt</vt:lpstr>
      </vt:variant>
      <vt:variant>
        <vt:i4>5</vt:i4>
      </vt:variant>
      <vt:variant>
        <vt:lpstr>Tema</vt:lpstr>
      </vt:variant>
      <vt:variant>
        <vt:i4>1</vt:i4>
      </vt:variant>
      <vt:variant>
        <vt:lpstr>Bildrubriker</vt:lpstr>
      </vt:variant>
      <vt:variant>
        <vt:i4>11</vt:i4>
      </vt:variant>
    </vt:vector>
  </HeadingPairs>
  <TitlesOfParts>
    <vt:vector size="17" baseType="lpstr">
      <vt:lpstr>-webkit-standard</vt:lpstr>
      <vt:lpstr>Arial</vt:lpstr>
      <vt:lpstr>Calibri</vt:lpstr>
      <vt:lpstr>Trebuchet MS</vt:lpstr>
      <vt:lpstr>Wingdings</vt:lpstr>
      <vt:lpstr>Office-tema</vt:lpstr>
      <vt:lpstr>Vad kan vi uppnå?</vt:lpstr>
      <vt:lpstr>Tumregeln</vt:lpstr>
      <vt:lpstr>Vad är nyttokalkylering?</vt:lpstr>
      <vt:lpstr>Några exempel</vt:lpstr>
      <vt:lpstr>Vad ska göras?</vt:lpstr>
      <vt:lpstr>Exempel på kostnader och nyttor</vt:lpstr>
      <vt:lpstr>Exempel på uppdelning av nyttor</vt:lpstr>
      <vt:lpstr>Exempel på prissättning av nyttor</vt:lpstr>
      <vt:lpstr>Exempel: Lediga tomter</vt:lpstr>
      <vt:lpstr>Hur det kan se ut</vt:lpstr>
      <vt:lpstr>Dataverkstadens uppdragsgivare</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Huvudrubrik startsida gärna på två rader</dc:title>
  <dc:creator>Fredrik Eriksson</dc:creator>
  <cp:lastModifiedBy>Carolina Vitabäck</cp:lastModifiedBy>
  <cp:revision>3</cp:revision>
  <dcterms:created xsi:type="dcterms:W3CDTF">2022-03-01T08:03:17Z</dcterms:created>
  <dcterms:modified xsi:type="dcterms:W3CDTF">2025-05-16T11:45:03Z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0x01010010E2ADCABEF6844B9BAE210C2F0240B9</vt:lpwstr>
  </property>
  <property fmtid="{D5CDD505-2E9C-101B-9397-08002B2CF9AE}" pid="3" name="MediaServiceImageTags">
    <vt:lpwstr/>
  </property>
  <property fmtid="{D5CDD505-2E9C-101B-9397-08002B2CF9AE}" pid="4" name="_dlc_DocIdItemGuid">
    <vt:lpwstr>5f34c22d-4e2b-48ef-810e-012713c30c2a</vt:lpwstr>
  </property>
  <property fmtid="{D5CDD505-2E9C-101B-9397-08002B2CF9AE}" pid="5" name="MSIP_Label_50821336-263d-4940-a74c-ab7373b99eed_Enabled">
    <vt:lpwstr>true</vt:lpwstr>
  </property>
  <property fmtid="{D5CDD505-2E9C-101B-9397-08002B2CF9AE}" pid="6" name="MSIP_Label_50821336-263d-4940-a74c-ab7373b99eed_SetDate">
    <vt:lpwstr>2025-02-12T15:16:59Z</vt:lpwstr>
  </property>
  <property fmtid="{D5CDD505-2E9C-101B-9397-08002B2CF9AE}" pid="7" name="MSIP_Label_50821336-263d-4940-a74c-ab7373b99eed_Method">
    <vt:lpwstr>Standard</vt:lpwstr>
  </property>
  <property fmtid="{D5CDD505-2E9C-101B-9397-08002B2CF9AE}" pid="8" name="MSIP_Label_50821336-263d-4940-a74c-ab7373b99eed_Name">
    <vt:lpwstr>Internal</vt:lpwstr>
  </property>
  <property fmtid="{D5CDD505-2E9C-101B-9397-08002B2CF9AE}" pid="9" name="MSIP_Label_50821336-263d-4940-a74c-ab7373b99eed_SiteId">
    <vt:lpwstr>6735929c-9dbf-473b-9fc6-5fbdcd2c9fc4</vt:lpwstr>
  </property>
  <property fmtid="{D5CDD505-2E9C-101B-9397-08002B2CF9AE}" pid="10" name="MSIP_Label_50821336-263d-4940-a74c-ab7373b99eed_ActionId">
    <vt:lpwstr>a491fb7a-5be8-4db5-b7db-5a7bb5968421</vt:lpwstr>
  </property>
  <property fmtid="{D5CDD505-2E9C-101B-9397-08002B2CF9AE}" pid="11" name="MSIP_Label_50821336-263d-4940-a74c-ab7373b99eed_ContentBits">
    <vt:lpwstr>0</vt:lpwstr>
  </property>
  <property fmtid="{D5CDD505-2E9C-101B-9397-08002B2CF9AE}" pid="12" name="MSIP_Label_5d3b1a09-b542-4fe0-b34d-fbe9ffe8d124_Enabled">
    <vt:lpwstr>true</vt:lpwstr>
  </property>
  <property fmtid="{D5CDD505-2E9C-101B-9397-08002B2CF9AE}" pid="13" name="MSIP_Label_5d3b1a09-b542-4fe0-b34d-fbe9ffe8d124_SetDate">
    <vt:lpwstr>2025-03-11T15:37:45Z</vt:lpwstr>
  </property>
  <property fmtid="{D5CDD505-2E9C-101B-9397-08002B2CF9AE}" pid="14" name="MSIP_Label_5d3b1a09-b542-4fe0-b34d-fbe9ffe8d124_Method">
    <vt:lpwstr>Standard</vt:lpwstr>
  </property>
  <property fmtid="{D5CDD505-2E9C-101B-9397-08002B2CF9AE}" pid="15" name="MSIP_Label_5d3b1a09-b542-4fe0-b34d-fbe9ffe8d124_Name">
    <vt:lpwstr>defa4170-0d19-0005-0004-bc88714345d2</vt:lpwstr>
  </property>
  <property fmtid="{D5CDD505-2E9C-101B-9397-08002B2CF9AE}" pid="16" name="MSIP_Label_5d3b1a09-b542-4fe0-b34d-fbe9ffe8d124_SiteId">
    <vt:lpwstr>c2aa68f8-18f3-48ae-81ba-02301d121d9a</vt:lpwstr>
  </property>
  <property fmtid="{D5CDD505-2E9C-101B-9397-08002B2CF9AE}" pid="17" name="MSIP_Label_5d3b1a09-b542-4fe0-b34d-fbe9ffe8d124_ActionId">
    <vt:lpwstr>932fbf7e-6147-4319-be63-b2e3d101349e</vt:lpwstr>
  </property>
  <property fmtid="{D5CDD505-2E9C-101B-9397-08002B2CF9AE}" pid="18" name="MSIP_Label_5d3b1a09-b542-4fe0-b34d-fbe9ffe8d124_ContentBits">
    <vt:lpwstr>0</vt:lpwstr>
  </property>
</Properties>
</file>